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801600" cy="9601200" type="A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329" userDrawn="1">
          <p15:clr>
            <a:srgbClr val="A4A3A4"/>
          </p15:clr>
        </p15:guide>
        <p15:guide id="2" orient="horz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5C36"/>
    <a:srgbClr val="98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6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84" y="96"/>
      </p:cViewPr>
      <p:guideLst>
        <p:guide pos="3329"/>
        <p:guide orient="horz"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9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1C10D-CBCA-4C41-8B39-426958638DE7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C6998-8C51-4D9F-A35D-9D38A5E58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290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53862-5742-4E4F-B161-EBFA28DED522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4336E-0252-4167-BA73-10597F9D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477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60725" y="923925"/>
            <a:ext cx="3319463" cy="248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29ABB-FF8A-FC4E-BFD2-82D42AD4AE4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77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47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686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6996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78">
          <p15:clr>
            <a:srgbClr val="FBAE40"/>
          </p15:clr>
        </p15:guide>
        <p15:guide id="2" pos="6275">
          <p15:clr>
            <a:srgbClr val="FBAE40"/>
          </p15:clr>
        </p15:guide>
        <p15:guide id="3" orient="horz" pos="452">
          <p15:clr>
            <a:srgbClr val="FBAE40"/>
          </p15:clr>
        </p15:guide>
        <p15:guide id="4" orient="horz" pos="5596">
          <p15:clr>
            <a:srgbClr val="FBAE40"/>
          </p15:clr>
        </p15:guide>
        <p15:guide id="5" pos="358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22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31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72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19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61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41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7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42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6FC23-D60A-427E-8278-AEB5438BBE1D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7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719FD4-91C1-0E49-8E8D-399EAB3BF9D8}"/>
              </a:ext>
            </a:extLst>
          </p:cNvPr>
          <p:cNvSpPr/>
          <p:nvPr/>
        </p:nvSpPr>
        <p:spPr>
          <a:xfrm>
            <a:off x="0" y="7775160"/>
            <a:ext cx="12801600" cy="1906622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0769087" y="7680956"/>
            <a:ext cx="1385599" cy="252988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13" y="-78737"/>
            <a:ext cx="4410239" cy="7840425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D6E5DA8-1661-7B48-A06D-6DC025F976F6}"/>
              </a:ext>
            </a:extLst>
          </p:cNvPr>
          <p:cNvSpPr/>
          <p:nvPr/>
        </p:nvSpPr>
        <p:spPr>
          <a:xfrm>
            <a:off x="4247120" y="1"/>
            <a:ext cx="8554479" cy="7775160"/>
          </a:xfrm>
          <a:prstGeom prst="rect">
            <a:avLst/>
          </a:prstGeom>
          <a:solidFill>
            <a:srgbClr val="E85C36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47121" y="2779342"/>
            <a:ext cx="8554479" cy="2869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solidFill>
                <a:schemeClr val="bg1"/>
              </a:solidFill>
              <a:latin typeface="Franklin Gothic Book" panose="020B0503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443199" y="7965567"/>
            <a:ext cx="1614878" cy="1525808"/>
            <a:chOff x="639763" y="660380"/>
            <a:chExt cx="1498600" cy="1555751"/>
          </a:xfrm>
        </p:grpSpPr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766763" y="1522393"/>
              <a:ext cx="592138" cy="612775"/>
            </a:xfrm>
            <a:custGeom>
              <a:avLst/>
              <a:gdLst>
                <a:gd name="T0" fmla="*/ 228 w 228"/>
                <a:gd name="T1" fmla="*/ 0 h 223"/>
                <a:gd name="T2" fmla="*/ 228 w 228"/>
                <a:gd name="T3" fmla="*/ 0 h 223"/>
                <a:gd name="T4" fmla="*/ 0 w 228"/>
                <a:gd name="T5" fmla="*/ 223 h 223"/>
                <a:gd name="T6" fmla="*/ 228 w 228"/>
                <a:gd name="T7" fmla="*/ 223 h 223"/>
                <a:gd name="T8" fmla="*/ 228 w 228"/>
                <a:gd name="T9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223">
                  <a:moveTo>
                    <a:pt x="228" y="0"/>
                  </a:moveTo>
                  <a:lnTo>
                    <a:pt x="228" y="0"/>
                  </a:lnTo>
                  <a:lnTo>
                    <a:pt x="0" y="223"/>
                  </a:lnTo>
                  <a:lnTo>
                    <a:pt x="228" y="223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rgbClr val="97D7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11"/>
            <p:cNvSpPr>
              <a:spLocks/>
            </p:cNvSpPr>
            <p:nvPr/>
          </p:nvSpPr>
          <p:spPr bwMode="auto">
            <a:xfrm>
              <a:off x="712788" y="734993"/>
              <a:ext cx="1295400" cy="654050"/>
            </a:xfrm>
            <a:custGeom>
              <a:avLst/>
              <a:gdLst>
                <a:gd name="T0" fmla="*/ 257 w 499"/>
                <a:gd name="T1" fmla="*/ 238 h 238"/>
                <a:gd name="T2" fmla="*/ 257 w 499"/>
                <a:gd name="T3" fmla="*/ 238 h 238"/>
                <a:gd name="T4" fmla="*/ 499 w 499"/>
                <a:gd name="T5" fmla="*/ 0 h 238"/>
                <a:gd name="T6" fmla="*/ 0 w 499"/>
                <a:gd name="T7" fmla="*/ 0 h 238"/>
                <a:gd name="T8" fmla="*/ 0 w 499"/>
                <a:gd name="T9" fmla="*/ 238 h 238"/>
                <a:gd name="T10" fmla="*/ 257 w 499"/>
                <a:gd name="T1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9" h="238">
                  <a:moveTo>
                    <a:pt x="257" y="238"/>
                  </a:moveTo>
                  <a:lnTo>
                    <a:pt x="257" y="238"/>
                  </a:lnTo>
                  <a:lnTo>
                    <a:pt x="499" y="0"/>
                  </a:lnTo>
                  <a:lnTo>
                    <a:pt x="0" y="0"/>
                  </a:lnTo>
                  <a:lnTo>
                    <a:pt x="0" y="238"/>
                  </a:lnTo>
                  <a:lnTo>
                    <a:pt x="257" y="238"/>
                  </a:lnTo>
                  <a:close/>
                </a:path>
              </a:pathLst>
            </a:custGeom>
            <a:solidFill>
              <a:srgbClr val="97D7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712788" y="1468418"/>
              <a:ext cx="592138" cy="612775"/>
            </a:xfrm>
            <a:custGeom>
              <a:avLst/>
              <a:gdLst>
                <a:gd name="T0" fmla="*/ 0 w 228"/>
                <a:gd name="T1" fmla="*/ 223 h 223"/>
                <a:gd name="T2" fmla="*/ 0 w 228"/>
                <a:gd name="T3" fmla="*/ 223 h 223"/>
                <a:gd name="T4" fmla="*/ 228 w 228"/>
                <a:gd name="T5" fmla="*/ 0 h 223"/>
                <a:gd name="T6" fmla="*/ 0 w 228"/>
                <a:gd name="T7" fmla="*/ 0 h 223"/>
                <a:gd name="T8" fmla="*/ 0 w 228"/>
                <a:gd name="T9" fmla="*/ 22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" h="223">
                  <a:moveTo>
                    <a:pt x="0" y="223"/>
                  </a:moveTo>
                  <a:lnTo>
                    <a:pt x="0" y="223"/>
                  </a:lnTo>
                  <a:lnTo>
                    <a:pt x="228" y="0"/>
                  </a:lnTo>
                  <a:lnTo>
                    <a:pt x="0" y="0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97D7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13"/>
            <p:cNvSpPr>
              <a:spLocks/>
            </p:cNvSpPr>
            <p:nvPr/>
          </p:nvSpPr>
          <p:spPr bwMode="auto">
            <a:xfrm>
              <a:off x="1431926" y="788968"/>
              <a:ext cx="631825" cy="1346200"/>
            </a:xfrm>
            <a:custGeom>
              <a:avLst/>
              <a:gdLst>
                <a:gd name="T0" fmla="*/ 0 w 243"/>
                <a:gd name="T1" fmla="*/ 238 h 490"/>
                <a:gd name="T2" fmla="*/ 0 w 243"/>
                <a:gd name="T3" fmla="*/ 238 h 490"/>
                <a:gd name="T4" fmla="*/ 0 w 243"/>
                <a:gd name="T5" fmla="*/ 490 h 490"/>
                <a:gd name="T6" fmla="*/ 243 w 243"/>
                <a:gd name="T7" fmla="*/ 490 h 490"/>
                <a:gd name="T8" fmla="*/ 243 w 243"/>
                <a:gd name="T9" fmla="*/ 0 h 490"/>
                <a:gd name="T10" fmla="*/ 0 w 243"/>
                <a:gd name="T11" fmla="*/ 238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490">
                  <a:moveTo>
                    <a:pt x="0" y="238"/>
                  </a:moveTo>
                  <a:lnTo>
                    <a:pt x="0" y="238"/>
                  </a:lnTo>
                  <a:lnTo>
                    <a:pt x="0" y="490"/>
                  </a:lnTo>
                  <a:lnTo>
                    <a:pt x="243" y="490"/>
                  </a:lnTo>
                  <a:lnTo>
                    <a:pt x="243" y="0"/>
                  </a:lnTo>
                  <a:lnTo>
                    <a:pt x="0" y="238"/>
                  </a:lnTo>
                  <a:close/>
                </a:path>
              </a:pathLst>
            </a:custGeom>
            <a:solidFill>
              <a:srgbClr val="97D7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14"/>
            <p:cNvSpPr>
              <a:spLocks noEditPoints="1"/>
            </p:cNvSpPr>
            <p:nvPr/>
          </p:nvSpPr>
          <p:spPr bwMode="auto">
            <a:xfrm>
              <a:off x="639763" y="660380"/>
              <a:ext cx="1498600" cy="1555751"/>
            </a:xfrm>
            <a:custGeom>
              <a:avLst/>
              <a:gdLst>
                <a:gd name="T0" fmla="*/ 0 w 577"/>
                <a:gd name="T1" fmla="*/ 566 h 566"/>
                <a:gd name="T2" fmla="*/ 0 w 577"/>
                <a:gd name="T3" fmla="*/ 566 h 566"/>
                <a:gd name="T4" fmla="*/ 577 w 577"/>
                <a:gd name="T5" fmla="*/ 566 h 566"/>
                <a:gd name="T6" fmla="*/ 577 w 577"/>
                <a:gd name="T7" fmla="*/ 0 h 566"/>
                <a:gd name="T8" fmla="*/ 0 w 577"/>
                <a:gd name="T9" fmla="*/ 0 h 566"/>
                <a:gd name="T10" fmla="*/ 0 w 577"/>
                <a:gd name="T11" fmla="*/ 566 h 566"/>
                <a:gd name="T12" fmla="*/ 28 w 577"/>
                <a:gd name="T13" fmla="*/ 517 h 566"/>
                <a:gd name="T14" fmla="*/ 28 w 577"/>
                <a:gd name="T15" fmla="*/ 517 h 566"/>
                <a:gd name="T16" fmla="*/ 28 w 577"/>
                <a:gd name="T17" fmla="*/ 294 h 566"/>
                <a:gd name="T18" fmla="*/ 256 w 577"/>
                <a:gd name="T19" fmla="*/ 294 h 566"/>
                <a:gd name="T20" fmla="*/ 28 w 577"/>
                <a:gd name="T21" fmla="*/ 517 h 566"/>
                <a:gd name="T22" fmla="*/ 277 w 577"/>
                <a:gd name="T23" fmla="*/ 314 h 566"/>
                <a:gd name="T24" fmla="*/ 277 w 577"/>
                <a:gd name="T25" fmla="*/ 314 h 566"/>
                <a:gd name="T26" fmla="*/ 277 w 577"/>
                <a:gd name="T27" fmla="*/ 537 h 566"/>
                <a:gd name="T28" fmla="*/ 49 w 577"/>
                <a:gd name="T29" fmla="*/ 537 h 566"/>
                <a:gd name="T30" fmla="*/ 277 w 577"/>
                <a:gd name="T31" fmla="*/ 314 h 566"/>
                <a:gd name="T32" fmla="*/ 305 w 577"/>
                <a:gd name="T33" fmla="*/ 537 h 566"/>
                <a:gd name="T34" fmla="*/ 305 w 577"/>
                <a:gd name="T35" fmla="*/ 537 h 566"/>
                <a:gd name="T36" fmla="*/ 305 w 577"/>
                <a:gd name="T37" fmla="*/ 285 h 566"/>
                <a:gd name="T38" fmla="*/ 548 w 577"/>
                <a:gd name="T39" fmla="*/ 47 h 566"/>
                <a:gd name="T40" fmla="*/ 548 w 577"/>
                <a:gd name="T41" fmla="*/ 537 h 566"/>
                <a:gd name="T42" fmla="*/ 305 w 577"/>
                <a:gd name="T43" fmla="*/ 537 h 566"/>
                <a:gd name="T44" fmla="*/ 527 w 577"/>
                <a:gd name="T45" fmla="*/ 27 h 566"/>
                <a:gd name="T46" fmla="*/ 527 w 577"/>
                <a:gd name="T47" fmla="*/ 27 h 566"/>
                <a:gd name="T48" fmla="*/ 285 w 577"/>
                <a:gd name="T49" fmla="*/ 265 h 566"/>
                <a:gd name="T50" fmla="*/ 28 w 577"/>
                <a:gd name="T51" fmla="*/ 265 h 566"/>
                <a:gd name="T52" fmla="*/ 28 w 577"/>
                <a:gd name="T53" fmla="*/ 27 h 566"/>
                <a:gd name="T54" fmla="*/ 527 w 577"/>
                <a:gd name="T55" fmla="*/ 27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77" h="566">
                  <a:moveTo>
                    <a:pt x="0" y="566"/>
                  </a:moveTo>
                  <a:lnTo>
                    <a:pt x="0" y="566"/>
                  </a:lnTo>
                  <a:lnTo>
                    <a:pt x="577" y="566"/>
                  </a:lnTo>
                  <a:lnTo>
                    <a:pt x="577" y="0"/>
                  </a:lnTo>
                  <a:lnTo>
                    <a:pt x="0" y="0"/>
                  </a:lnTo>
                  <a:lnTo>
                    <a:pt x="0" y="566"/>
                  </a:lnTo>
                  <a:close/>
                  <a:moveTo>
                    <a:pt x="28" y="517"/>
                  </a:moveTo>
                  <a:lnTo>
                    <a:pt x="28" y="517"/>
                  </a:lnTo>
                  <a:lnTo>
                    <a:pt x="28" y="294"/>
                  </a:lnTo>
                  <a:lnTo>
                    <a:pt x="256" y="294"/>
                  </a:lnTo>
                  <a:lnTo>
                    <a:pt x="28" y="517"/>
                  </a:lnTo>
                  <a:close/>
                  <a:moveTo>
                    <a:pt x="277" y="314"/>
                  </a:moveTo>
                  <a:lnTo>
                    <a:pt x="277" y="314"/>
                  </a:lnTo>
                  <a:lnTo>
                    <a:pt x="277" y="537"/>
                  </a:lnTo>
                  <a:lnTo>
                    <a:pt x="49" y="537"/>
                  </a:lnTo>
                  <a:lnTo>
                    <a:pt x="277" y="314"/>
                  </a:lnTo>
                  <a:close/>
                  <a:moveTo>
                    <a:pt x="305" y="537"/>
                  </a:moveTo>
                  <a:lnTo>
                    <a:pt x="305" y="537"/>
                  </a:lnTo>
                  <a:lnTo>
                    <a:pt x="305" y="285"/>
                  </a:lnTo>
                  <a:lnTo>
                    <a:pt x="548" y="47"/>
                  </a:lnTo>
                  <a:lnTo>
                    <a:pt x="548" y="537"/>
                  </a:lnTo>
                  <a:lnTo>
                    <a:pt x="305" y="537"/>
                  </a:lnTo>
                  <a:close/>
                  <a:moveTo>
                    <a:pt x="527" y="27"/>
                  </a:moveTo>
                  <a:lnTo>
                    <a:pt x="527" y="27"/>
                  </a:lnTo>
                  <a:lnTo>
                    <a:pt x="285" y="265"/>
                  </a:lnTo>
                  <a:lnTo>
                    <a:pt x="28" y="265"/>
                  </a:lnTo>
                  <a:lnTo>
                    <a:pt x="28" y="27"/>
                  </a:lnTo>
                  <a:lnTo>
                    <a:pt x="527" y="27"/>
                  </a:lnTo>
                  <a:close/>
                </a:path>
              </a:pathLst>
            </a:custGeom>
            <a:solidFill>
              <a:srgbClr val="231E2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0E2B33BA-2C61-0F4E-95EE-655D7D4D8CD5}"/>
              </a:ext>
            </a:extLst>
          </p:cNvPr>
          <p:cNvSpPr/>
          <p:nvPr/>
        </p:nvSpPr>
        <p:spPr>
          <a:xfrm>
            <a:off x="4361733" y="8603457"/>
            <a:ext cx="3928538" cy="623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 </a:t>
            </a:r>
            <a:r>
              <a:rPr lang="ru-RU" sz="3200" dirty="0" smtClean="0">
                <a:solidFill>
                  <a:schemeClr val="tx1"/>
                </a:solidFill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911 097 10 97</a:t>
            </a:r>
            <a:endParaRPr lang="ru-RU" sz="3200" dirty="0">
              <a:solidFill>
                <a:schemeClr val="tx1"/>
              </a:solidFill>
              <a:latin typeface="Franklin Gothic Medium" panose="020B0603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78878" y="8183955"/>
            <a:ext cx="73572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Подробности узнавай у своего преподавателя или </a:t>
            </a:r>
            <a:r>
              <a:rPr lang="ru-RU" sz="2000" smtClean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телефону</a:t>
            </a:r>
            <a:endParaRPr lang="ru-RU" sz="2000" dirty="0">
              <a:latin typeface="Franklin Gothic Medium" panose="020B0603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08298" y="1992181"/>
            <a:ext cx="24143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СКАЖИ ДА:</a:t>
            </a:r>
            <a:endParaRPr lang="ru-RU" sz="2400" b="1" dirty="0">
              <a:latin typeface="Franklin Gothic Book" panose="020B0503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00102" y="2853913"/>
            <a:ext cx="80519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Реальным проектам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Прокачке навыков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Карьере в СВЕЗЕ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Классным подаркам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Franklin Gothic Medium" panose="020B06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Новым знакомствам</a:t>
            </a:r>
            <a:endParaRPr lang="ru-RU" sz="2800" dirty="0">
              <a:latin typeface="Franklin Gothic Medium" panose="020B0603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7121" y="-38501"/>
            <a:ext cx="8554479" cy="1905751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C1C4473-20AA-354D-9209-0529EB82B450}"/>
              </a:ext>
            </a:extLst>
          </p:cNvPr>
          <p:cNvSpPr txBox="1"/>
          <p:nvPr/>
        </p:nvSpPr>
        <p:spPr>
          <a:xfrm>
            <a:off x="4599402" y="971813"/>
            <a:ext cx="7623683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sz="2000" dirty="0" smtClean="0">
                <a:latin typeface="Franklin Gothic Medium"/>
                <a:ea typeface="Verdana"/>
                <a:cs typeface="Verdana" panose="020B0604030504040204" pitchFamily="34" charset="0"/>
              </a:rPr>
              <a:t>Приглашает принять участие в межвузовском соревновании по решению производственных задач «</a:t>
            </a:r>
            <a:r>
              <a:rPr lang="en-US" sz="2000" dirty="0" smtClean="0">
                <a:latin typeface="Franklin Gothic Medium"/>
                <a:ea typeface="Verdana"/>
                <a:cs typeface="Verdana" panose="020B0604030504040204" pitchFamily="34" charset="0"/>
              </a:rPr>
              <a:t>Yes</a:t>
            </a:r>
            <a:r>
              <a:rPr lang="ru-RU" sz="2000" dirty="0" smtClean="0">
                <a:latin typeface="Franklin Gothic Medium"/>
                <a:ea typeface="Verdana"/>
                <a:cs typeface="Verdana" panose="020B0604030504040204" pitchFamily="34" charset="0"/>
              </a:rPr>
              <a:t>, прогресс»</a:t>
            </a:r>
            <a:endParaRPr lang="ru-RU" sz="2000" dirty="0">
              <a:latin typeface="Franklin Gothic Medium"/>
              <a:ea typeface="Verdana"/>
              <a:cs typeface="Verdan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81026" y="188900"/>
            <a:ext cx="8935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Franklin Gothic Medium"/>
                <a:ea typeface="Verdana"/>
                <a:cs typeface="Verdana" panose="020B0604030504040204" pitchFamily="34" charset="0"/>
              </a:rPr>
              <a:t>Компания «СВЕЗА» в </a:t>
            </a:r>
            <a:r>
              <a:rPr lang="ru-RU" sz="3600" dirty="0" smtClean="0">
                <a:latin typeface="Franklin Gothic Medium"/>
                <a:ea typeface="Verdana"/>
                <a:cs typeface="Verdana" panose="020B0604030504040204" pitchFamily="34" charset="0"/>
              </a:rPr>
              <a:t>Санкт-Петербурге</a:t>
            </a:r>
            <a:r>
              <a:rPr lang="ru-RU" sz="4400" dirty="0" smtClean="0">
                <a:latin typeface="Franklin Gothic Medium"/>
                <a:ea typeface="Verdana"/>
                <a:cs typeface="Verdana" panose="020B0604030504040204" pitchFamily="34" charset="0"/>
              </a:rPr>
              <a:t> </a:t>
            </a:r>
            <a:endParaRPr lang="ru-RU" sz="4400" dirty="0">
              <a:latin typeface="Franklin Gothic Medium"/>
              <a:ea typeface="Verdana"/>
              <a:cs typeface="Verdana" panose="020B0604030504040204" pitchFamily="34" charset="0"/>
            </a:endParaRPr>
          </a:p>
        </p:txBody>
      </p:sp>
      <p:grpSp>
        <p:nvGrpSpPr>
          <p:cNvPr id="70" name="Группа 69"/>
          <p:cNvGrpSpPr/>
          <p:nvPr/>
        </p:nvGrpSpPr>
        <p:grpSpPr>
          <a:xfrm>
            <a:off x="4631562" y="5921426"/>
            <a:ext cx="1159637" cy="1198690"/>
            <a:chOff x="8849906" y="5435196"/>
            <a:chExt cx="673200" cy="673200"/>
          </a:xfrm>
        </p:grpSpPr>
        <p:sp>
          <p:nvSpPr>
            <p:cNvPr id="71" name="Овал 70"/>
            <p:cNvSpPr/>
            <p:nvPr/>
          </p:nvSpPr>
          <p:spPr>
            <a:xfrm>
              <a:off x="8849906" y="5435196"/>
              <a:ext cx="673200" cy="673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2" name="Рисунок 7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52506" y="5537796"/>
              <a:ext cx="468000" cy="468000"/>
            </a:xfrm>
            <a:prstGeom prst="rect">
              <a:avLst/>
            </a:prstGeom>
          </p:spPr>
        </p:pic>
      </p:grpSp>
      <p:grpSp>
        <p:nvGrpSpPr>
          <p:cNvPr id="13" name="Группа 12"/>
          <p:cNvGrpSpPr/>
          <p:nvPr/>
        </p:nvGrpSpPr>
        <p:grpSpPr>
          <a:xfrm>
            <a:off x="3577177" y="8603457"/>
            <a:ext cx="540000" cy="540000"/>
            <a:chOff x="4510882" y="7999374"/>
            <a:chExt cx="540000" cy="540000"/>
          </a:xfrm>
        </p:grpSpPr>
        <p:sp>
          <p:nvSpPr>
            <p:cNvPr id="68" name="Овал 67"/>
            <p:cNvSpPr/>
            <p:nvPr/>
          </p:nvSpPr>
          <p:spPr>
            <a:xfrm>
              <a:off x="4510882" y="7999374"/>
              <a:ext cx="540000" cy="540000"/>
            </a:xfrm>
            <a:prstGeom prst="ellipse">
              <a:avLst/>
            </a:prstGeom>
            <a:solidFill>
              <a:srgbClr val="98D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0882" y="8089374"/>
              <a:ext cx="360000" cy="360000"/>
            </a:xfrm>
            <a:prstGeom prst="rect">
              <a:avLst/>
            </a:prstGeom>
          </p:spPr>
        </p:pic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DC1C4473-20AA-354D-9209-0529EB82B450}"/>
              </a:ext>
            </a:extLst>
          </p:cNvPr>
          <p:cNvSpPr txBox="1"/>
          <p:nvPr/>
        </p:nvSpPr>
        <p:spPr>
          <a:xfrm>
            <a:off x="5967935" y="5816980"/>
            <a:ext cx="7623683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sz="2000" dirty="0" smtClean="0">
                <a:latin typeface="Franklin Gothic Medium"/>
                <a:ea typeface="Verdana"/>
                <a:cs typeface="Verdana" panose="020B0604030504040204" pitchFamily="34" charset="0"/>
              </a:rPr>
              <a:t>7 марта – регистрация команд</a:t>
            </a:r>
          </a:p>
          <a:p>
            <a:r>
              <a:rPr lang="ru-RU" sz="2000" dirty="0" smtClean="0">
                <a:latin typeface="Franklin Gothic Medium"/>
                <a:ea typeface="Verdana"/>
                <a:cs typeface="Verdana" panose="020B0604030504040204" pitchFamily="34" charset="0"/>
              </a:rPr>
              <a:t>11 марта – презентация задач</a:t>
            </a:r>
          </a:p>
          <a:p>
            <a:r>
              <a:rPr lang="ru-RU" sz="2000" dirty="0" smtClean="0">
                <a:latin typeface="Franklin Gothic Medium"/>
                <a:ea typeface="Verdana"/>
                <a:cs typeface="Verdana" panose="020B0604030504040204" pitchFamily="34" charset="0"/>
              </a:rPr>
              <a:t>13 марта – встреча с экспертами  СВЕЗЫ</a:t>
            </a:r>
          </a:p>
          <a:p>
            <a:r>
              <a:rPr lang="ru-RU" sz="2000" dirty="0" smtClean="0">
                <a:latin typeface="Franklin Gothic Medium"/>
                <a:ea typeface="Verdana"/>
                <a:cs typeface="Verdana" panose="020B0604030504040204" pitchFamily="34" charset="0"/>
              </a:rPr>
              <a:t>18 марта – очная отборочная защита решений</a:t>
            </a:r>
          </a:p>
          <a:p>
            <a:r>
              <a:rPr lang="ru-RU" sz="2000" dirty="0" smtClean="0">
                <a:latin typeface="Franklin Gothic Medium"/>
                <a:ea typeface="Verdana"/>
                <a:cs typeface="Verdana" panose="020B0604030504040204" pitchFamily="34" charset="0"/>
              </a:rPr>
              <a:t>25 марта - финальная защита решений </a:t>
            </a:r>
            <a:endParaRPr lang="ru-RU" sz="2000" dirty="0">
              <a:latin typeface="Franklin Gothic Medium"/>
              <a:ea typeface="Verdana"/>
              <a:cs typeface="Verdana" panose="020B060403050404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46210" y="2774213"/>
            <a:ext cx="1580620" cy="275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5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720</TotalTime>
  <Words>79</Words>
  <Application>Microsoft Office PowerPoint</Application>
  <PresentationFormat>A3 (297x420 мм)</PresentationFormat>
  <Paragraphs>16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Franklin Gothic Book</vt:lpstr>
      <vt:lpstr>Franklin Gothic Medium</vt:lpstr>
      <vt:lpstr>Verdana</vt:lpstr>
      <vt:lpstr>Тема Office</vt:lpstr>
      <vt:lpstr>Презентация PowerPoint</vt:lpstr>
    </vt:vector>
  </TitlesOfParts>
  <Company>Severstal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Филиппова Елена Валерьевна</dc:creator>
  <cp:lastModifiedBy>Слатухина Наталья Владимировна</cp:lastModifiedBy>
  <cp:revision>39</cp:revision>
  <cp:lastPrinted>2024-02-20T06:39:20Z</cp:lastPrinted>
  <dcterms:created xsi:type="dcterms:W3CDTF">2023-04-13T08:36:01Z</dcterms:created>
  <dcterms:modified xsi:type="dcterms:W3CDTF">2024-02-20T09:09:46Z</dcterms:modified>
</cp:coreProperties>
</file>