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801600" cy="9601200" type="A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29" userDrawn="1">
          <p15:clr>
            <a:srgbClr val="A4A3A4"/>
          </p15:clr>
        </p15:guide>
        <p15:guide id="2" orient="horz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5E8"/>
    <a:srgbClr val="E85C36"/>
    <a:srgbClr val="9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4" y="114"/>
      </p:cViewPr>
      <p:guideLst>
        <p:guide pos="3329"/>
        <p:guide orient="horz"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1C10D-CBCA-4C41-8B39-426958638DE7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C6998-8C51-4D9F-A35D-9D38A5E58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53862-5742-4E4F-B161-EBFA28DED522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3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336E-0252-4167-BA73-10597F9D0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260725" y="923925"/>
            <a:ext cx="3319463" cy="248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E29ABB-FF8A-FC4E-BFD2-82D42AD4AE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77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7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68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86996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78">
          <p15:clr>
            <a:srgbClr val="FBAE40"/>
          </p15:clr>
        </p15:guide>
        <p15:guide id="2" pos="6275">
          <p15:clr>
            <a:srgbClr val="FBAE40"/>
          </p15:clr>
        </p15:guide>
        <p15:guide id="3" orient="horz" pos="452">
          <p15:clr>
            <a:srgbClr val="FBAE40"/>
          </p15:clr>
        </p15:guide>
        <p15:guide id="4" orient="horz" pos="5596">
          <p15:clr>
            <a:srgbClr val="FBAE40"/>
          </p15:clr>
        </p15:guide>
        <p15:guide id="5" pos="358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2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1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2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1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7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42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FC23-D60A-427E-8278-AEB5438BBE1D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AE12F-9FF0-43EE-B5BC-6F1A990DE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7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7719FD4-91C1-0E49-8E8D-399EAB3BF9D8}"/>
              </a:ext>
            </a:extLst>
          </p:cNvPr>
          <p:cNvSpPr/>
          <p:nvPr/>
        </p:nvSpPr>
        <p:spPr>
          <a:xfrm>
            <a:off x="0" y="7775160"/>
            <a:ext cx="12801600" cy="1906622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769087" y="7680956"/>
            <a:ext cx="1385599" cy="25298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62" y="1845"/>
            <a:ext cx="5444964" cy="967993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DC1C4473-20AA-354D-9209-0529EB82B450}"/>
              </a:ext>
            </a:extLst>
          </p:cNvPr>
          <p:cNvSpPr txBox="1"/>
          <p:nvPr/>
        </p:nvSpPr>
        <p:spPr>
          <a:xfrm>
            <a:off x="5535826" y="367903"/>
            <a:ext cx="7275635" cy="92332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/>
              <a:t>Хочешь работать по специальности, но нет опыта?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Участвуй </a:t>
            </a:r>
            <a:r>
              <a:rPr lang="ru-RU" dirty="0"/>
              <a:t>в соревновании по решению производственных задач </a:t>
            </a:r>
            <a:r>
              <a:rPr lang="ru-RU" b="1" dirty="0">
                <a:solidFill>
                  <a:srgbClr val="08A5E8"/>
                </a:solidFill>
              </a:rPr>
              <a:t>YES, ПРОГРЕСС </a:t>
            </a:r>
            <a:r>
              <a:rPr lang="ru-RU" dirty="0"/>
              <a:t>от «Свезы» и получи шанс выиграть </a:t>
            </a:r>
            <a:r>
              <a:rPr lang="ru-RU" dirty="0" smtClean="0"/>
              <a:t>достойные </a:t>
            </a:r>
            <a:r>
              <a:rPr lang="ru-RU" dirty="0"/>
              <a:t>призы, а также приглашение на оплачиваемую стажировку.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Участвовать </a:t>
            </a:r>
            <a:r>
              <a:rPr lang="ru-RU" dirty="0"/>
              <a:t>могут студенты </a:t>
            </a:r>
            <a:r>
              <a:rPr lang="ru-RU" dirty="0" smtClean="0"/>
              <a:t>и </a:t>
            </a:r>
            <a:r>
              <a:rPr lang="ru-RU" dirty="0"/>
              <a:t>недавние выпускники.</a:t>
            </a:r>
            <a:br>
              <a:rPr lang="ru-RU" dirty="0"/>
            </a:br>
            <a:endParaRPr lang="ru-RU" dirty="0" smtClean="0"/>
          </a:p>
          <a:p>
            <a:r>
              <a:rPr lang="ru-RU" b="1" dirty="0" smtClean="0">
                <a:solidFill>
                  <a:srgbClr val="08A5E8"/>
                </a:solidFill>
              </a:rPr>
              <a:t>Что </a:t>
            </a:r>
            <a:r>
              <a:rPr lang="ru-RU" b="1" dirty="0">
                <a:solidFill>
                  <a:srgbClr val="08A5E8"/>
                </a:solidFill>
              </a:rPr>
              <a:t>тебя ждет</a:t>
            </a:r>
            <a:r>
              <a:rPr lang="ru-RU" b="1" dirty="0" smtClean="0">
                <a:solidFill>
                  <a:srgbClr val="08A5E8"/>
                </a:solidFill>
              </a:rPr>
              <a:t>?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/>
              <a:t>Карьера в «Свезе». </a:t>
            </a:r>
            <a:r>
              <a:rPr lang="ru-RU" dirty="0"/>
              <a:t>После соревнования ты сможешь пройти упрощенный отбор или </a:t>
            </a:r>
            <a:r>
              <a:rPr lang="ru-RU" dirty="0" smtClean="0"/>
              <a:t>получить приглашение </a:t>
            </a:r>
            <a:r>
              <a:rPr lang="ru-RU" dirty="0"/>
              <a:t>на стажировку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 smtClean="0"/>
              <a:t>Призы.</a:t>
            </a:r>
            <a:r>
              <a:rPr lang="ru-RU" dirty="0" smtClean="0"/>
              <a:t> Команда-победитель финальной защиты получит </a:t>
            </a:r>
            <a:r>
              <a:rPr lang="ru-RU" b="1" dirty="0" smtClean="0">
                <a:solidFill>
                  <a:srgbClr val="08A5E8"/>
                </a:solidFill>
              </a:rPr>
              <a:t>30 000 рублей</a:t>
            </a:r>
            <a:r>
              <a:rPr lang="ru-RU" dirty="0" smtClean="0"/>
              <a:t>, второе место – </a:t>
            </a:r>
            <a:r>
              <a:rPr lang="ru-RU" b="1" dirty="0" smtClean="0">
                <a:solidFill>
                  <a:srgbClr val="08A5E8"/>
                </a:solidFill>
              </a:rPr>
              <a:t>20 000 рублей </a:t>
            </a:r>
            <a:r>
              <a:rPr lang="ru-RU" dirty="0" smtClean="0"/>
              <a:t>на команду, а команде с третьем местом достанутся </a:t>
            </a:r>
            <a:r>
              <a:rPr lang="ru-RU" b="1" dirty="0" smtClean="0">
                <a:solidFill>
                  <a:srgbClr val="08A5E8"/>
                </a:solidFill>
              </a:rPr>
              <a:t>10 000 рублей</a:t>
            </a:r>
            <a:r>
              <a:rPr lang="ru-RU" dirty="0" smtClean="0"/>
              <a:t>. Кроме того, все команды, которые пройдут в финал будут награждены </a:t>
            </a:r>
            <a:r>
              <a:rPr lang="ru-RU" b="1" dirty="0" smtClean="0">
                <a:solidFill>
                  <a:srgbClr val="08A5E8"/>
                </a:solidFill>
              </a:rPr>
              <a:t>уникальными подарками</a:t>
            </a:r>
            <a:r>
              <a:rPr lang="ru-RU" dirty="0" smtClean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/>
              <a:t>Работа над реальными проектами.</a:t>
            </a:r>
            <a:r>
              <a:rPr lang="ru-RU" dirty="0"/>
              <a:t> </a:t>
            </a:r>
            <a:r>
              <a:rPr lang="ru-RU" dirty="0" smtClean="0"/>
              <a:t>Ты примешь участие в решении задач, </a:t>
            </a:r>
            <a:r>
              <a:rPr lang="ru-RU" dirty="0"/>
              <a:t>с которыми ежедневно </a:t>
            </a:r>
            <a:r>
              <a:rPr lang="ru-RU" dirty="0" smtClean="0"/>
              <a:t>работают сотрудники </a:t>
            </a:r>
            <a:r>
              <a:rPr lang="ru-RU" dirty="0"/>
              <a:t>«Свезы», </a:t>
            </a:r>
            <a:r>
              <a:rPr lang="ru-RU" dirty="0" smtClean="0"/>
              <a:t>и твоя команда сможет </a:t>
            </a:r>
            <a:r>
              <a:rPr lang="ru-RU" dirty="0"/>
              <a:t>создать проект</a:t>
            </a:r>
            <a:r>
              <a:rPr lang="ru-RU" dirty="0" smtClean="0"/>
              <a:t>, в котором заинтересована компания.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/>
              <a:t>Поддержка команды</a:t>
            </a:r>
            <a:r>
              <a:rPr lang="ru-RU" b="1" dirty="0" smtClean="0"/>
              <a:t>. </a:t>
            </a:r>
            <a:r>
              <a:rPr lang="ru-RU" dirty="0" smtClean="0"/>
              <a:t>Ты </a:t>
            </a:r>
            <a:r>
              <a:rPr lang="ru-RU" dirty="0"/>
              <a:t>познакомишься с молодыми </a:t>
            </a:r>
            <a:r>
              <a:rPr lang="ru-RU" dirty="0" smtClean="0"/>
              <a:t>специалистами лесной отрасли из других регионов присутствия «Свезы», </a:t>
            </a:r>
            <a:r>
              <a:rPr lang="ru-RU" dirty="0"/>
              <a:t>а </a:t>
            </a:r>
            <a:r>
              <a:rPr lang="ru-RU" dirty="0" smtClean="0"/>
              <a:t>также получишь </a:t>
            </a:r>
            <a:r>
              <a:rPr lang="ru-RU" dirty="0"/>
              <a:t>помощь и обратную связь от </a:t>
            </a:r>
            <a:r>
              <a:rPr lang="ru-RU" dirty="0" err="1"/>
              <a:t>топовых</a:t>
            </a:r>
            <a:r>
              <a:rPr lang="ru-RU" dirty="0"/>
              <a:t> экспертов </a:t>
            </a:r>
            <a:r>
              <a:rPr lang="ru-RU" dirty="0" smtClean="0"/>
              <a:t>компании.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b="1" dirty="0"/>
              <a:t>Прокачка навыков. </a:t>
            </a:r>
            <a:r>
              <a:rPr lang="ru-RU" dirty="0"/>
              <a:t>Аналитика, структурное мышление, работа в команде и презентация идей </a:t>
            </a:r>
            <a:r>
              <a:rPr lang="ru-RU" dirty="0" smtClean="0"/>
              <a:t>— ты </a:t>
            </a:r>
            <a:r>
              <a:rPr lang="ru-RU" dirty="0"/>
              <a:t>получишь компетенции, которые необходимы для работы на высоких позициях.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Регистрируйся </a:t>
            </a:r>
            <a:r>
              <a:rPr lang="ru-RU" b="1" dirty="0">
                <a:solidFill>
                  <a:srgbClr val="08A5E8"/>
                </a:solidFill>
              </a:rPr>
              <a:t>до </a:t>
            </a:r>
            <a:r>
              <a:rPr lang="ru-RU" b="1" dirty="0" smtClean="0">
                <a:solidFill>
                  <a:srgbClr val="08A5E8"/>
                </a:solidFill>
              </a:rPr>
              <a:t>7 </a:t>
            </a:r>
            <a:r>
              <a:rPr lang="ru-RU" b="1" dirty="0">
                <a:solidFill>
                  <a:srgbClr val="08A5E8"/>
                </a:solidFill>
              </a:rPr>
              <a:t>марта </a:t>
            </a:r>
            <a:r>
              <a:rPr lang="ru-RU" dirty="0" smtClean="0"/>
              <a:t>включительно.</a:t>
            </a:r>
          </a:p>
          <a:p>
            <a:r>
              <a:rPr lang="ru-RU" dirty="0" smtClean="0"/>
              <a:t>Для этого обратись </a:t>
            </a:r>
            <a:r>
              <a:rPr lang="ru-RU" dirty="0"/>
              <a:t>к своему </a:t>
            </a:r>
            <a:r>
              <a:rPr lang="ru-RU" dirty="0" smtClean="0"/>
              <a:t>преподавателю.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5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Words>224</Words>
  <Application>Microsoft Office PowerPoint</Application>
  <PresentationFormat>A3 (297x420 мм)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Severstal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Филиппова Елена Валерьевна</dc:creator>
  <cp:lastModifiedBy>Реботунова Ольга Алексеевна</cp:lastModifiedBy>
  <cp:revision>43</cp:revision>
  <cp:lastPrinted>2024-02-20T06:39:20Z</cp:lastPrinted>
  <dcterms:created xsi:type="dcterms:W3CDTF">2023-04-13T08:36:01Z</dcterms:created>
  <dcterms:modified xsi:type="dcterms:W3CDTF">2024-02-28T12:37:22Z</dcterms:modified>
</cp:coreProperties>
</file>