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03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37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65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19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4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8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4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7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04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8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3AFB7-01AA-464B-A358-D8851A3E365C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E892-6494-44C6-A699-FAC86C21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48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ematveeva@gsrenergy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oc\public\ОУП\PR\ЛОГОТИП\лого ГС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4" y="135179"/>
            <a:ext cx="2491225" cy="130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1934" y="2147036"/>
            <a:ext cx="6417388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Открыты вакансии: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/>
              <a:t>Инженер РЗА 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/>
              <a:t>Машинист обходчик по турбинному оборудованию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b="1" dirty="0"/>
              <a:t>Машинист энергоблока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/>
              <a:t>Машинист котлов /обходчик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612" y="6159584"/>
            <a:ext cx="646682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Работа в Колпино</a:t>
            </a:r>
          </a:p>
          <a:p>
            <a:pPr algn="ctr"/>
            <a:r>
              <a:rPr lang="ru-RU" sz="2200" dirty="0"/>
              <a:t>Все условия в соответствии с ТК РФ, ДМС.</a:t>
            </a:r>
          </a:p>
          <a:p>
            <a:endParaRPr lang="ru-RU" sz="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01743" y="515819"/>
            <a:ext cx="415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Производство тепловой и электрической энергии  в </a:t>
            </a:r>
            <a:r>
              <a:rPr lang="ru-RU" b="1" i="1" dirty="0"/>
              <a:t>Колпино</a:t>
            </a:r>
            <a:r>
              <a:rPr lang="ru-RU" i="1" dirty="0"/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372" y="4732507"/>
            <a:ext cx="790919" cy="10212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612" y="6971256"/>
            <a:ext cx="6466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 8 921 391 98 68 </a:t>
            </a:r>
          </a:p>
          <a:p>
            <a:pPr algn="ctr"/>
            <a:r>
              <a:rPr lang="en-US" sz="2200" b="1" dirty="0">
                <a:hlinkClick r:id="rId4"/>
              </a:rPr>
              <a:t>job1@gsrenergy.ru</a:t>
            </a:r>
            <a:endParaRPr lang="en-US" sz="2200" b="1" dirty="0"/>
          </a:p>
          <a:p>
            <a:pPr algn="ctr"/>
            <a:r>
              <a:rPr lang="ru-RU" sz="2200" b="1" dirty="0"/>
              <a:t>339 30 44</a:t>
            </a:r>
            <a:endParaRPr lang="ru-RU" sz="2200" dirty="0"/>
          </a:p>
          <a:p>
            <a:pPr algn="ctr"/>
            <a:r>
              <a:rPr lang="ru-RU" sz="2200" b="1" dirty="0"/>
              <a:t>Колпино, Финляндская, дом 5, </a:t>
            </a:r>
            <a:r>
              <a:rPr lang="ru-RU" sz="2200" b="1" dirty="0" err="1"/>
              <a:t>каб</a:t>
            </a:r>
            <a:r>
              <a:rPr lang="ru-RU" sz="2200" b="1" dirty="0"/>
              <a:t>. 112</a:t>
            </a:r>
            <a:endParaRPr lang="ru-RU" sz="900" b="1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3F678EB-D11F-45D5-BCAF-DE2297A691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7372" y="6800372"/>
            <a:ext cx="1200628" cy="120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850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2986</TotalTime>
  <Words>62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ГСР Энерго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Zuko Lame</dc:creator>
  <cp:lastModifiedBy>Араим Алена Андреевна</cp:lastModifiedBy>
  <cp:revision>42</cp:revision>
  <dcterms:created xsi:type="dcterms:W3CDTF">2017-10-03T11:59:11Z</dcterms:created>
  <dcterms:modified xsi:type="dcterms:W3CDTF">2024-01-30T09:18:39Z</dcterms:modified>
</cp:coreProperties>
</file>