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1418D44-66E3-425C-8840-7F2E6F7D3026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8CA"/>
    <a:srgbClr val="8E8E8E"/>
    <a:srgbClr val="808994"/>
    <a:srgbClr val="BFC9D7"/>
    <a:srgbClr val="8296B0"/>
    <a:srgbClr val="FDFDFD"/>
    <a:srgbClr val="EDEDE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Круговые 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88-473C-9782-A18A984DD9E6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88-473C-9782-A18A984DD9E6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88-473C-9782-A18A984DD9E6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88-473C-9782-A18A984DD9E6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B-4AC4-B859-3754264F7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Название гистограммы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A-453E-9791-D289C940A4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A-453E-9791-D289C940A4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A-453E-9791-D289C940A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2925056"/>
        <c:axId val="1922919648"/>
      </c:barChart>
      <c:catAx>
        <c:axId val="19229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919648"/>
        <c:crosses val="autoZero"/>
        <c:auto val="1"/>
        <c:lblAlgn val="ctr"/>
        <c:lblOffset val="100"/>
        <c:noMultiLvlLbl val="0"/>
      </c:catAx>
      <c:valAx>
        <c:axId val="192291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92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Название графика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3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shade val="65000"/>
                </a:schemeClr>
              </a:solidFill>
              <a:ln w="9525">
                <a:solidFill>
                  <a:schemeClr val="accent3">
                    <a:shade val="65000"/>
                  </a:schemeClr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4E-4952-9BC0-A404D61D9C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4E-4952-9BC0-A404D61D9C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tint val="65000"/>
                </a:schemeClr>
              </a:solidFill>
              <a:ln w="9525">
                <a:solidFill>
                  <a:schemeClr val="accent3">
                    <a:tint val="65000"/>
                  </a:schemeClr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4E-4952-9BC0-A404D61D9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1210800"/>
        <c:axId val="1581212048"/>
      </c:lineChart>
      <c:catAx>
        <c:axId val="158121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1212048"/>
        <c:crosses val="autoZero"/>
        <c:auto val="1"/>
        <c:lblAlgn val="ctr"/>
        <c:lblOffset val="100"/>
        <c:noMultiLvlLbl val="0"/>
      </c:catAx>
      <c:valAx>
        <c:axId val="158121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121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9CDD0-1B37-4FBD-99E2-879C36A8AB5D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697B9-A41A-46D5-93A6-329E73ECB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8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EBB106F-B0AB-4A66-BC91-1D9305D3B0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8D14D-C40D-4E6E-95AB-90E5974296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543" y="1773236"/>
            <a:ext cx="6220732" cy="1655763"/>
          </a:xfrm>
          <a:prstGeom prst="rect">
            <a:avLst/>
          </a:prstGeom>
        </p:spPr>
        <p:txBody>
          <a:bodyPr anchor="b"/>
          <a:lstStyle>
            <a:lvl1pPr algn="ctr">
              <a:defRPr sz="5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Лекции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1B4DDE-DACB-4F69-8029-841DE20467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1542" y="4617356"/>
            <a:ext cx="6220725" cy="5261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z="2400" dirty="0" err="1">
                <a:latin typeface="Montserrat" panose="00000500000000000000" pitchFamily="2" charset="-52"/>
              </a:rPr>
              <a:t>Должн</a:t>
            </a:r>
            <a:r>
              <a:rPr lang="ru-RU" sz="2400" dirty="0">
                <a:latin typeface="Montserrat" panose="00000500000000000000" pitchFamily="2" charset="-52"/>
              </a:rPr>
              <a:t>., звание, ФИО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B70FF1-1F5A-4B7C-918D-C9B225622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39" y="5729061"/>
            <a:ext cx="2450161" cy="11361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DC0BBE-DCB7-4E30-A654-11E0F66FEF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54" y="5819039"/>
            <a:ext cx="915384" cy="956177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9FA6C76-1741-495E-9202-E8A6C2AEEE4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6014292"/>
            <a:ext cx="1" cy="850900"/>
          </a:xfrm>
          <a:prstGeom prst="line">
            <a:avLst/>
          </a:prstGeom>
          <a:ln w="38100"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5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1FDFA23-CD61-4249-8D6B-CC938EB238C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6014292"/>
            <a:ext cx="1" cy="850900"/>
          </a:xfrm>
          <a:prstGeom prst="line">
            <a:avLst/>
          </a:prstGeom>
          <a:ln w="38100"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Нижний колонтитул 16">
            <a:extLst>
              <a:ext uri="{FF2B5EF4-FFF2-40B4-BE49-F238E27FC236}">
                <a16:creationId xmlns:a16="http://schemas.microsoft.com/office/drawing/2014/main" id="{1FEF76BE-A973-449A-B295-73CFF238F588}"/>
              </a:ext>
            </a:extLst>
          </p:cNvPr>
          <p:cNvSpPr txBox="1">
            <a:spLocks/>
          </p:cNvSpPr>
          <p:nvPr userDrawn="1"/>
        </p:nvSpPr>
        <p:spPr>
          <a:xfrm>
            <a:off x="277247" y="6320939"/>
            <a:ext cx="329974" cy="306079"/>
          </a:xfrm>
          <a:prstGeom prst="rect">
            <a:avLst/>
          </a:prstGeom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F88D5-186E-48C8-82AC-9B48041AC836}" type="slidenum">
              <a:rPr lang="ru-RU" sz="1000" smtClean="0">
                <a:latin typeface="Montserrat" panose="00000500000000000000" pitchFamily="2" charset="-52"/>
              </a:rPr>
              <a:pPr/>
              <a:t>‹#›</a:t>
            </a:fld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7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номер те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BAE5B-9D4C-4D84-968B-53B562FDEF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260E8E-4588-4742-BBF5-B27428BAAF0F}"/>
              </a:ext>
            </a:extLst>
          </p:cNvPr>
          <p:cNvSpPr/>
          <p:nvPr userDrawn="1"/>
        </p:nvSpPr>
        <p:spPr>
          <a:xfrm>
            <a:off x="3749331" y="609600"/>
            <a:ext cx="4693331" cy="56388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solidFill>
                <a:srgbClr val="8296B0"/>
              </a:solidFill>
              <a:effectLst/>
              <a:latin typeface="Montserrat" panose="00000500000000000000" pitchFamily="2" charset="-52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8296B0"/>
              </a:solidFill>
              <a:latin typeface="Montserrat" panose="00000500000000000000" pitchFamily="2" charset="-52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solidFill>
                <a:srgbClr val="8296B0"/>
              </a:solidFill>
              <a:effectLst/>
              <a:latin typeface="Montserrat" panose="00000500000000000000" pitchFamily="2" charset="-52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8296B0"/>
              </a:solidFill>
              <a:latin typeface="Montserrat" panose="00000500000000000000" pitchFamily="2" charset="-52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solidFill>
                <a:srgbClr val="8296B0"/>
              </a:solidFill>
              <a:effectLst/>
              <a:latin typeface="Montserrat" panose="00000500000000000000" pitchFamily="2" charset="-52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8296B0"/>
              </a:solidFill>
              <a:latin typeface="Montserrat" panose="00000500000000000000" pitchFamily="2" charset="-52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 dirty="0">
              <a:solidFill>
                <a:srgbClr val="8296B0"/>
              </a:solidFill>
              <a:effectLst/>
              <a:latin typeface="Montserrat" panose="00000500000000000000" pitchFamily="2" charset="-52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sz="2400" b="0" i="0" u="none" strike="noStrike" dirty="0">
              <a:solidFill>
                <a:srgbClr val="8296B0"/>
              </a:solidFill>
              <a:effectLst/>
              <a:latin typeface="Montserrat" panose="00000500000000000000" pitchFamily="2" charset="-52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8296B0"/>
              </a:solidFill>
              <a:latin typeface="Montserrat" panose="00000500000000000000" pitchFamily="2" charset="-52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8296B0"/>
              </a:solidFill>
              <a:latin typeface="Montserrat" panose="00000500000000000000" pitchFamily="2" charset="-52"/>
            </a:endParaRPr>
          </a:p>
          <a:p>
            <a:br>
              <a:rPr lang="en-US" dirty="0">
                <a:latin typeface="Montserrat" panose="00000500000000000000" pitchFamily="2" charset="-52"/>
              </a:rPr>
            </a:b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BB1822F-7E11-4E19-AAEF-CCEC9293A710}"/>
              </a:ext>
            </a:extLst>
          </p:cNvPr>
          <p:cNvSpPr/>
          <p:nvPr userDrawn="1"/>
        </p:nvSpPr>
        <p:spPr>
          <a:xfrm>
            <a:off x="5636531" y="1001485"/>
            <a:ext cx="918937" cy="918937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latin typeface="Montserrat" panose="00000500000000000000" pitchFamily="2" charset="-52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9D668A-8C0F-4F4E-B117-88D6DDCC6E7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2" y="2222888"/>
            <a:ext cx="1" cy="11244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492362-7602-4082-9F58-72E83AE1C9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39" y="5729061"/>
            <a:ext cx="2450161" cy="1136131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4BF73DBE-E7AB-4216-9611-799D2B376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4447" y="3660482"/>
            <a:ext cx="1943101" cy="4857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AAB8CA"/>
                </a:solidFill>
              </a:defRPr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0" i="0" u="none" strike="noStrike" dirty="0">
                <a:solidFill>
                  <a:srgbClr val="8296B0"/>
                </a:solidFill>
                <a:effectLst/>
                <a:latin typeface="Montserrat" panose="00000500000000000000" pitchFamily="2" charset="-52"/>
              </a:rPr>
              <a:t>Тема</a:t>
            </a:r>
            <a:r>
              <a:rPr lang="en-US" sz="2800" b="0" i="0" u="none" strike="noStrike" dirty="0">
                <a:solidFill>
                  <a:srgbClr val="8296B0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2800" b="0" i="0" u="none" strike="noStrike" dirty="0">
                <a:solidFill>
                  <a:srgbClr val="8296B0"/>
                </a:solidFill>
                <a:effectLst/>
                <a:latin typeface="Montserrat" panose="00000500000000000000" pitchFamily="2" charset="-52"/>
              </a:rPr>
              <a:t>№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126D5E1-3505-43F3-9770-7DE54DB631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91044" y="4459335"/>
            <a:ext cx="3009904" cy="1023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0" dirty="0">
                <a:effectLst/>
                <a:latin typeface="Montserrat" panose="00000500000000000000" pitchFamily="2" charset="-52"/>
              </a:rPr>
              <a:t>Название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0" dirty="0">
                <a:effectLst/>
                <a:latin typeface="Montserrat" panose="00000500000000000000" pitchFamily="2" charset="-52"/>
              </a:rPr>
              <a:t>темы/раздела</a:t>
            </a:r>
            <a:endParaRPr lang="en-US" sz="2800" b="0" dirty="0">
              <a:effectLst/>
              <a:latin typeface="Montserrat" panose="00000500000000000000" pitchFamily="2" charset="-52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30DC6B87-6291-4ED3-BDEC-7B90441763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4824" y="1182503"/>
            <a:ext cx="602343" cy="55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ru-RU" dirty="0"/>
              <a:t>№</a:t>
            </a:r>
          </a:p>
        </p:txBody>
      </p:sp>
    </p:spTree>
    <p:extLst>
      <p:ext uri="{BB962C8B-B14F-4D97-AF65-F5344CB8AC3E}">
        <p14:creationId xmlns:p14="http://schemas.microsoft.com/office/powerpoint/2010/main" val="305070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EC284A-D163-482D-A660-C9D07D985CE4}"/>
              </a:ext>
            </a:extLst>
          </p:cNvPr>
          <p:cNvSpPr/>
          <p:nvPr userDrawn="1"/>
        </p:nvSpPr>
        <p:spPr>
          <a:xfrm>
            <a:off x="8274117" y="0"/>
            <a:ext cx="3175003" cy="5729061"/>
          </a:xfrm>
          <a:prstGeom prst="rect">
            <a:avLst/>
          </a:prstGeom>
          <a:solidFill>
            <a:srgbClr val="BFC9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0EDA2F2-ACE2-4CBD-98BE-68944979A77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6014292"/>
            <a:ext cx="1" cy="850900"/>
          </a:xfrm>
          <a:prstGeom prst="line">
            <a:avLst/>
          </a:prstGeom>
          <a:ln w="38100"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:a16="http://schemas.microsoft.com/office/drawing/2014/main" id="{F105FEA3-EDF5-451C-AD85-A768418045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9346">
            <a:off x="8651970" y="778555"/>
            <a:ext cx="157162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8809C2D7-52D5-4A51-98AA-EE1F36AC2F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9164" y="235539"/>
            <a:ext cx="6419850" cy="459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dirty="0"/>
              <a:t>Название списка и </a:t>
            </a:r>
            <a:r>
              <a:rPr lang="ru-RU" dirty="0" err="1"/>
              <a:t>т.д</a:t>
            </a:r>
            <a:endParaRPr lang="ru-RU" dirty="0"/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EE11A939-A67D-4322-BA27-DFA62459F4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164" y="815404"/>
            <a:ext cx="6419850" cy="325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Подзаголовок, если необходим</a:t>
            </a:r>
          </a:p>
        </p:txBody>
      </p:sp>
      <p:sp>
        <p:nvSpPr>
          <p:cNvPr id="18" name="Нижний колонтитул 16">
            <a:extLst>
              <a:ext uri="{FF2B5EF4-FFF2-40B4-BE49-F238E27FC236}">
                <a16:creationId xmlns:a16="http://schemas.microsoft.com/office/drawing/2014/main" id="{33D7952B-5686-4DB1-8947-C4E62AEBCA66}"/>
              </a:ext>
            </a:extLst>
          </p:cNvPr>
          <p:cNvSpPr txBox="1">
            <a:spLocks/>
          </p:cNvSpPr>
          <p:nvPr userDrawn="1"/>
        </p:nvSpPr>
        <p:spPr>
          <a:xfrm>
            <a:off x="277247" y="6320939"/>
            <a:ext cx="329974" cy="306079"/>
          </a:xfrm>
          <a:prstGeom prst="rect">
            <a:avLst/>
          </a:prstGeom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BF88D5-186E-48C8-82AC-9B48041AC836}" type="slidenum">
              <a:rPr lang="ru-RU" sz="1000" smtClean="0">
                <a:latin typeface="Montserrat" panose="00000500000000000000" pitchFamily="2" charset="-52"/>
              </a:rPr>
              <a:pPr/>
              <a:t>‹#›</a:t>
            </a:fld>
            <a:endParaRPr lang="ru-RU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428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ACCF14-0693-462D-A7AF-1342C2708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54" y="5819039"/>
            <a:ext cx="915384" cy="956177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3E5D89FE-3D42-4E42-9699-A36044D6D28A}"/>
              </a:ext>
            </a:extLst>
          </p:cNvPr>
          <p:cNvSpPr/>
          <p:nvPr userDrawn="1"/>
        </p:nvSpPr>
        <p:spPr>
          <a:xfrm>
            <a:off x="5962650" y="1140369"/>
            <a:ext cx="266700" cy="266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0E84AF1-87E9-40D7-B4D2-A0E70C78B40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0"/>
            <a:ext cx="1" cy="850900"/>
          </a:xfrm>
          <a:prstGeom prst="line">
            <a:avLst/>
          </a:prstGeom>
          <a:ln w="38100">
            <a:solidFill>
              <a:schemeClr val="dk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03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F03B0B-3C02-422A-A25C-D2047EFC7D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39" y="5729061"/>
            <a:ext cx="2450161" cy="113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7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2AF007B0-808C-499B-BD35-E17EE7063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000" dirty="0">
                <a:latin typeface="Montserrat" panose="00000500000000000000" pitchFamily="2" charset="-52"/>
              </a:rPr>
              <a:t>Тема </a:t>
            </a:r>
            <a:br>
              <a:rPr lang="ru-RU" sz="5000" dirty="0">
                <a:latin typeface="Montserrat" panose="00000500000000000000" pitchFamily="2" charset="-52"/>
              </a:rPr>
            </a:br>
            <a:r>
              <a:rPr lang="ru-RU" sz="5000" dirty="0">
                <a:latin typeface="Montserrat" panose="00000500000000000000" pitchFamily="2" charset="-52"/>
              </a:rPr>
              <a:t>Лекции</a:t>
            </a:r>
            <a:endParaRPr lang="ru-RU" dirty="0"/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F520B4A5-E644-4132-874B-9DF835582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987" y="4607831"/>
            <a:ext cx="6220725" cy="526143"/>
          </a:xfrm>
        </p:spPr>
        <p:txBody>
          <a:bodyPr/>
          <a:lstStyle/>
          <a:p>
            <a:r>
              <a:rPr lang="ru-RU" sz="2400" dirty="0">
                <a:latin typeface="Montserrat" panose="00000500000000000000" pitchFamily="2" charset="-52"/>
              </a:rPr>
              <a:t>Должн., звание, ФИО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D41075D-E3B5-4B03-8F81-4BDE399E9A3A}"/>
              </a:ext>
            </a:extLst>
          </p:cNvPr>
          <p:cNvSpPr/>
          <p:nvPr/>
        </p:nvSpPr>
        <p:spPr>
          <a:xfrm>
            <a:off x="3555999" y="1050470"/>
            <a:ext cx="266700" cy="2667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38880D8-1EB0-4772-829A-996251D94153}"/>
              </a:ext>
            </a:extLst>
          </p:cNvPr>
          <p:cNvSpPr txBox="1">
            <a:spLocks/>
          </p:cNvSpPr>
          <p:nvPr/>
        </p:nvSpPr>
        <p:spPr>
          <a:xfrm>
            <a:off x="2374989" y="221988"/>
            <a:ext cx="7442021" cy="459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Представление нескольких рисунков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503FA9-3130-4600-835C-55B896CD6ECE}"/>
              </a:ext>
            </a:extLst>
          </p:cNvPr>
          <p:cNvSpPr/>
          <p:nvPr/>
        </p:nvSpPr>
        <p:spPr>
          <a:xfrm>
            <a:off x="266674" y="1029005"/>
            <a:ext cx="3459998" cy="3344673"/>
          </a:xfrm>
          <a:prstGeom prst="rect">
            <a:avLst/>
          </a:prstGeom>
          <a:solidFill>
            <a:srgbClr val="BFC9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D14EEF-DEE6-467C-A475-11A41D2F78DC}"/>
              </a:ext>
            </a:extLst>
          </p:cNvPr>
          <p:cNvSpPr/>
          <p:nvPr/>
        </p:nvSpPr>
        <p:spPr>
          <a:xfrm>
            <a:off x="4366000" y="2464539"/>
            <a:ext cx="3459998" cy="3344673"/>
          </a:xfrm>
          <a:prstGeom prst="rect">
            <a:avLst/>
          </a:prstGeom>
          <a:solidFill>
            <a:srgbClr val="BFC9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C636EDB-2568-489F-ABBA-3BD672D310B0}"/>
              </a:ext>
            </a:extLst>
          </p:cNvPr>
          <p:cNvSpPr/>
          <p:nvPr/>
        </p:nvSpPr>
        <p:spPr>
          <a:xfrm>
            <a:off x="8465326" y="1342746"/>
            <a:ext cx="3459998" cy="3344673"/>
          </a:xfrm>
          <a:prstGeom prst="rect">
            <a:avLst/>
          </a:prstGeom>
          <a:solidFill>
            <a:srgbClr val="BFC9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9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F45EE-442F-4CF7-9CBB-8D566210CB2E}"/>
              </a:ext>
            </a:extLst>
          </p:cNvPr>
          <p:cNvSpPr txBox="1"/>
          <p:nvPr/>
        </p:nvSpPr>
        <p:spPr>
          <a:xfrm>
            <a:off x="2039256" y="2865735"/>
            <a:ext cx="8548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Montserrat Medium" panose="00000600000000000000" pitchFamily="2" charset="-52"/>
              </a:rPr>
              <a:t>Спасибо за внимание!</a:t>
            </a:r>
          </a:p>
        </p:txBody>
      </p:sp>
      <p:sp>
        <p:nvSpPr>
          <p:cNvPr id="3" name="Подзаголовок 8">
            <a:extLst>
              <a:ext uri="{FF2B5EF4-FFF2-40B4-BE49-F238E27FC236}">
                <a16:creationId xmlns:a16="http://schemas.microsoft.com/office/drawing/2014/main" id="{9A335F70-D966-43B4-99B5-1B840C3F58E0}"/>
              </a:ext>
            </a:extLst>
          </p:cNvPr>
          <p:cNvSpPr txBox="1">
            <a:spLocks/>
          </p:cNvSpPr>
          <p:nvPr/>
        </p:nvSpPr>
        <p:spPr>
          <a:xfrm>
            <a:off x="445637" y="6055631"/>
            <a:ext cx="6220725" cy="526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Montserrat" panose="00000500000000000000" pitchFamily="2" charset="-52"/>
              </a:rPr>
              <a:t>Должн., звание, ФИО</a:t>
            </a:r>
          </a:p>
        </p:txBody>
      </p:sp>
    </p:spTree>
    <p:extLst>
      <p:ext uri="{BB962C8B-B14F-4D97-AF65-F5344CB8AC3E}">
        <p14:creationId xmlns:p14="http://schemas.microsoft.com/office/powerpoint/2010/main" val="335036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A7BF3B7-FDC5-4028-9DEC-EA0435E25AE6}"/>
              </a:ext>
            </a:extLst>
          </p:cNvPr>
          <p:cNvSpPr txBox="1">
            <a:spLocks/>
          </p:cNvSpPr>
          <p:nvPr/>
        </p:nvSpPr>
        <p:spPr>
          <a:xfrm>
            <a:off x="4460421" y="191883"/>
            <a:ext cx="327115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Montserrat" panose="00000500000000000000" pitchFamily="2" charset="-52"/>
              </a:rPr>
              <a:t>Содержание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0A39E3-7C47-4DE8-9531-F1B37E628087}"/>
              </a:ext>
            </a:extLst>
          </p:cNvPr>
          <p:cNvSpPr/>
          <p:nvPr/>
        </p:nvSpPr>
        <p:spPr>
          <a:xfrm>
            <a:off x="1232353" y="2242457"/>
            <a:ext cx="1059543" cy="1059543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53CA646-591C-4530-9AAF-D6C55BF5052F}"/>
              </a:ext>
            </a:extLst>
          </p:cNvPr>
          <p:cNvSpPr txBox="1">
            <a:spLocks/>
          </p:cNvSpPr>
          <p:nvPr/>
        </p:nvSpPr>
        <p:spPr>
          <a:xfrm>
            <a:off x="389164" y="3613150"/>
            <a:ext cx="274592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Montserrat" panose="00000500000000000000" pitchFamily="2" charset="-52"/>
              </a:rPr>
              <a:t>Название темы/раздела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A40949-31DE-43F8-884F-E1004DB21427}"/>
              </a:ext>
            </a:extLst>
          </p:cNvPr>
          <p:cNvSpPr/>
          <p:nvPr/>
        </p:nvSpPr>
        <p:spPr>
          <a:xfrm>
            <a:off x="4193267" y="2242457"/>
            <a:ext cx="1059543" cy="1059543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EA31714-8388-4C30-92B2-DCCDC15D3C1F}"/>
              </a:ext>
            </a:extLst>
          </p:cNvPr>
          <p:cNvSpPr txBox="1">
            <a:spLocks/>
          </p:cNvSpPr>
          <p:nvPr/>
        </p:nvSpPr>
        <p:spPr>
          <a:xfrm>
            <a:off x="3350078" y="3613150"/>
            <a:ext cx="274592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Montserrat" panose="00000500000000000000" pitchFamily="2" charset="-52"/>
              </a:rPr>
              <a:t>Название темы/раздела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309632-F440-4A24-B1CA-BAC10BB40F52}"/>
              </a:ext>
            </a:extLst>
          </p:cNvPr>
          <p:cNvSpPr/>
          <p:nvPr/>
        </p:nvSpPr>
        <p:spPr>
          <a:xfrm>
            <a:off x="7154181" y="2242457"/>
            <a:ext cx="1059543" cy="1059543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5ADF265-E651-416D-9D78-816D18C66BED}"/>
              </a:ext>
            </a:extLst>
          </p:cNvPr>
          <p:cNvSpPr txBox="1">
            <a:spLocks/>
          </p:cNvSpPr>
          <p:nvPr/>
        </p:nvSpPr>
        <p:spPr>
          <a:xfrm>
            <a:off x="6310992" y="3613150"/>
            <a:ext cx="274592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Montserrat" panose="00000500000000000000" pitchFamily="2" charset="-52"/>
              </a:rPr>
              <a:t>Название темы/раздела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72AFDA-7824-40AC-9FFF-D3FE8C262B4A}"/>
              </a:ext>
            </a:extLst>
          </p:cNvPr>
          <p:cNvSpPr/>
          <p:nvPr/>
        </p:nvSpPr>
        <p:spPr>
          <a:xfrm>
            <a:off x="10115095" y="2242457"/>
            <a:ext cx="1059543" cy="1059543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4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A463362-8CB0-46FA-8BFD-4279D09B7C32}"/>
              </a:ext>
            </a:extLst>
          </p:cNvPr>
          <p:cNvSpPr txBox="1">
            <a:spLocks/>
          </p:cNvSpPr>
          <p:nvPr/>
        </p:nvSpPr>
        <p:spPr>
          <a:xfrm>
            <a:off x="9271906" y="3613150"/>
            <a:ext cx="274592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Montserrat" panose="00000500000000000000" pitchFamily="2" charset="-52"/>
              </a:rPr>
              <a:t>Название темы/раздела</a:t>
            </a:r>
          </a:p>
        </p:txBody>
      </p:sp>
    </p:spTree>
    <p:extLst>
      <p:ext uri="{BB962C8B-B14F-4D97-AF65-F5344CB8AC3E}">
        <p14:creationId xmlns:p14="http://schemas.microsoft.com/office/powerpoint/2010/main" val="410981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1BE6EE6-00A7-466B-B46D-8F1CD553C411}"/>
              </a:ext>
            </a:extLst>
          </p:cNvPr>
          <p:cNvSpPr txBox="1">
            <a:spLocks/>
          </p:cNvSpPr>
          <p:nvPr/>
        </p:nvSpPr>
        <p:spPr>
          <a:xfrm>
            <a:off x="4460421" y="191883"/>
            <a:ext cx="327115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Montserrat" panose="00000500000000000000" pitchFamily="2" charset="-52"/>
              </a:rPr>
              <a:t>Содержание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772FB5-1AFB-4900-8D07-74BD61514C24}"/>
              </a:ext>
            </a:extLst>
          </p:cNvPr>
          <p:cNvSpPr/>
          <p:nvPr/>
        </p:nvSpPr>
        <p:spPr>
          <a:xfrm>
            <a:off x="1041854" y="1364343"/>
            <a:ext cx="850900" cy="85090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1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7EDF2C3-5E91-4E9E-9F28-B2BCDE8D01AF}"/>
              </a:ext>
            </a:extLst>
          </p:cNvPr>
          <p:cNvSpPr txBox="1">
            <a:spLocks/>
          </p:cNvSpPr>
          <p:nvPr/>
        </p:nvSpPr>
        <p:spPr>
          <a:xfrm>
            <a:off x="2266041" y="1364343"/>
            <a:ext cx="274592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Montserrat" panose="00000500000000000000" pitchFamily="2" charset="-52"/>
              </a:rPr>
              <a:t>Название темы/раздела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9E31F2-318B-45F0-B716-EEDF5AF821BF}"/>
              </a:ext>
            </a:extLst>
          </p:cNvPr>
          <p:cNvSpPr/>
          <p:nvPr/>
        </p:nvSpPr>
        <p:spPr>
          <a:xfrm>
            <a:off x="1041854" y="2677637"/>
            <a:ext cx="850900" cy="85090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C5BF1B-B58D-4801-A336-6A3FDD5B2254}"/>
              </a:ext>
            </a:extLst>
          </p:cNvPr>
          <p:cNvSpPr txBox="1">
            <a:spLocks/>
          </p:cNvSpPr>
          <p:nvPr/>
        </p:nvSpPr>
        <p:spPr>
          <a:xfrm>
            <a:off x="2266041" y="2677637"/>
            <a:ext cx="274592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Montserrat" panose="00000500000000000000" pitchFamily="2" charset="-52"/>
              </a:rPr>
              <a:t>Название темы/раздела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7177F4-769C-4DDA-9446-BBD9F285114A}"/>
              </a:ext>
            </a:extLst>
          </p:cNvPr>
          <p:cNvSpPr/>
          <p:nvPr/>
        </p:nvSpPr>
        <p:spPr>
          <a:xfrm>
            <a:off x="1041854" y="3990931"/>
            <a:ext cx="850900" cy="85090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B284E4F-B6F2-40B0-9FF9-F82380C1E9B7}"/>
              </a:ext>
            </a:extLst>
          </p:cNvPr>
          <p:cNvSpPr txBox="1">
            <a:spLocks/>
          </p:cNvSpPr>
          <p:nvPr/>
        </p:nvSpPr>
        <p:spPr>
          <a:xfrm>
            <a:off x="2266041" y="3990931"/>
            <a:ext cx="274592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Montserrat" panose="00000500000000000000" pitchFamily="2" charset="-52"/>
              </a:rPr>
              <a:t>Название темы/раздела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49E874-5C7A-47CF-B0B5-5FAEB8846178}"/>
              </a:ext>
            </a:extLst>
          </p:cNvPr>
          <p:cNvSpPr/>
          <p:nvPr/>
        </p:nvSpPr>
        <p:spPr>
          <a:xfrm>
            <a:off x="6883854" y="1364343"/>
            <a:ext cx="850900" cy="85090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4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D53585-CFB7-4DBA-B7CE-A6106A0FE513}"/>
              </a:ext>
            </a:extLst>
          </p:cNvPr>
          <p:cNvSpPr txBox="1">
            <a:spLocks/>
          </p:cNvSpPr>
          <p:nvPr/>
        </p:nvSpPr>
        <p:spPr>
          <a:xfrm>
            <a:off x="8108041" y="1364343"/>
            <a:ext cx="274592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Montserrat" panose="00000500000000000000" pitchFamily="2" charset="-52"/>
              </a:rPr>
              <a:t>Название темы/раздела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E4DF9CA-7D3D-45E1-BABA-494FA3097CDC}"/>
              </a:ext>
            </a:extLst>
          </p:cNvPr>
          <p:cNvSpPr/>
          <p:nvPr/>
        </p:nvSpPr>
        <p:spPr>
          <a:xfrm>
            <a:off x="6883854" y="2677637"/>
            <a:ext cx="850900" cy="85090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5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C9FCBBE-2E77-42BB-BFD0-D10753155067}"/>
              </a:ext>
            </a:extLst>
          </p:cNvPr>
          <p:cNvSpPr txBox="1">
            <a:spLocks/>
          </p:cNvSpPr>
          <p:nvPr/>
        </p:nvSpPr>
        <p:spPr>
          <a:xfrm>
            <a:off x="8108041" y="2677637"/>
            <a:ext cx="274592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Montserrat" panose="00000500000000000000" pitchFamily="2" charset="-52"/>
              </a:rPr>
              <a:t>Название темы/раздела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33826E-D9E3-456D-922A-C266CEF0344F}"/>
              </a:ext>
            </a:extLst>
          </p:cNvPr>
          <p:cNvSpPr/>
          <p:nvPr/>
        </p:nvSpPr>
        <p:spPr>
          <a:xfrm>
            <a:off x="6883854" y="3990931"/>
            <a:ext cx="850900" cy="850900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FF0A051-9180-416C-A845-E603F07E93F7}"/>
              </a:ext>
            </a:extLst>
          </p:cNvPr>
          <p:cNvSpPr txBox="1">
            <a:spLocks/>
          </p:cNvSpPr>
          <p:nvPr/>
        </p:nvSpPr>
        <p:spPr>
          <a:xfrm>
            <a:off x="8108041" y="3990931"/>
            <a:ext cx="274592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Montserrat" panose="00000500000000000000" pitchFamily="2" charset="-52"/>
              </a:rPr>
              <a:t>Название темы/раздела</a:t>
            </a:r>
          </a:p>
        </p:txBody>
      </p:sp>
    </p:spTree>
    <p:extLst>
      <p:ext uri="{BB962C8B-B14F-4D97-AF65-F5344CB8AC3E}">
        <p14:creationId xmlns:p14="http://schemas.microsoft.com/office/powerpoint/2010/main" val="46856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108CFE3-F869-4AA9-8811-9BD37EE06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800" b="0" i="0" u="none" strike="noStrike" dirty="0">
                <a:solidFill>
                  <a:srgbClr val="8296B0"/>
                </a:solidFill>
                <a:effectLst/>
                <a:latin typeface="Montserrat" panose="00000500000000000000" pitchFamily="2" charset="-52"/>
              </a:rPr>
              <a:t>Тема</a:t>
            </a:r>
            <a:r>
              <a:rPr lang="en-US" sz="2800" b="0" i="0" u="none" strike="noStrike" dirty="0">
                <a:solidFill>
                  <a:srgbClr val="8296B0"/>
                </a:solidFill>
                <a:effectLst/>
                <a:latin typeface="Montserrat" panose="00000500000000000000" pitchFamily="2" charset="-52"/>
              </a:rPr>
              <a:t> 1</a:t>
            </a:r>
            <a:endParaRPr lang="ru-RU" sz="2800" b="0" i="0" u="none" strike="noStrike" dirty="0">
              <a:solidFill>
                <a:srgbClr val="8296B0"/>
              </a:solidFill>
              <a:effectLst/>
              <a:latin typeface="Montserrat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EFD25E-7351-46B1-B212-6ED37917F9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0" dirty="0">
                <a:effectLst/>
                <a:latin typeface="Montserrat" panose="00000500000000000000" pitchFamily="2" charset="-52"/>
              </a:rPr>
              <a:t>Название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0" dirty="0">
                <a:effectLst/>
                <a:latin typeface="Montserrat" panose="00000500000000000000" pitchFamily="2" charset="-52"/>
              </a:rPr>
              <a:t>темы/раздела</a:t>
            </a:r>
            <a:endParaRPr lang="en-US" sz="2800" b="0" dirty="0">
              <a:effectLst/>
              <a:latin typeface="Montserrat" panose="00000500000000000000" pitchFamily="2" charset="-52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A2E585-C5B6-4789-B1EF-3EB3A87D31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47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1189FF-C7BB-4F12-82C9-48339EFCE087}"/>
              </a:ext>
            </a:extLst>
          </p:cNvPr>
          <p:cNvSpPr/>
          <p:nvPr/>
        </p:nvSpPr>
        <p:spPr>
          <a:xfrm>
            <a:off x="613226" y="736924"/>
            <a:ext cx="4862285" cy="5211989"/>
          </a:xfrm>
          <a:prstGeom prst="rect">
            <a:avLst/>
          </a:prstGeom>
          <a:solidFill>
            <a:srgbClr val="BFC9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9EDD1D-1E05-4251-855D-C70C8A682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2" y="0"/>
            <a:ext cx="429577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19603A7-56B8-43DC-BE93-9152DAE15EEC}"/>
              </a:ext>
            </a:extLst>
          </p:cNvPr>
          <p:cNvSpPr txBox="1">
            <a:spLocks/>
          </p:cNvSpPr>
          <p:nvPr/>
        </p:nvSpPr>
        <p:spPr>
          <a:xfrm>
            <a:off x="1612445" y="4923907"/>
            <a:ext cx="28638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Montserrat" panose="00000500000000000000" pitchFamily="2" charset="-52"/>
              </a:rPr>
              <a:t>Подпись к рисунку ИЛИ БЕЗ НЕЁ</a:t>
            </a:r>
            <a:endParaRPr lang="ru-RU" sz="3600" dirty="0">
              <a:latin typeface="Montserrat" panose="00000500000000000000" pitchFamily="2" charset="-52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3E960E7-80B9-4A7A-863C-5F11EC0412CA}"/>
              </a:ext>
            </a:extLst>
          </p:cNvPr>
          <p:cNvSpPr txBox="1">
            <a:spLocks/>
          </p:cNvSpPr>
          <p:nvPr/>
        </p:nvSpPr>
        <p:spPr>
          <a:xfrm>
            <a:off x="6990439" y="736924"/>
            <a:ext cx="4451353" cy="486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Montserrat SemiBold" panose="00000700000000000000" pitchFamily="2" charset="-52"/>
              </a:rPr>
              <a:t>ПИЩУЩАЯ МАШИНКА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7766A81-DE8E-4334-9E27-9E12222075A9}"/>
              </a:ext>
            </a:extLst>
          </p:cNvPr>
          <p:cNvSpPr txBox="1">
            <a:spLocks/>
          </p:cNvSpPr>
          <p:nvPr/>
        </p:nvSpPr>
        <p:spPr>
          <a:xfrm>
            <a:off x="6474730" y="1419711"/>
            <a:ext cx="5485041" cy="435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dirty="0">
                <a:latin typeface="Montserrat" panose="00000500000000000000" pitchFamily="2" charset="-52"/>
              </a:rPr>
              <a:t>механический, электромеханический или электронно-механический прибор, оснащённый набором клавиш, нажатие которых приводит к печати соответствующих символов на носителе (в большинстве случаев это бумага). Широко использовалась в XIX—XX веках. В настоящее время пишущие машины по большей части вышли из употребления, их функцию стали выполнять персональные компьютеры, укомплектованные принтерами.</a:t>
            </a:r>
          </a:p>
        </p:txBody>
      </p:sp>
    </p:spTree>
    <p:extLst>
      <p:ext uri="{BB962C8B-B14F-4D97-AF65-F5344CB8AC3E}">
        <p14:creationId xmlns:p14="http://schemas.microsoft.com/office/powerpoint/2010/main" val="3779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6C168AA8-BE3C-42B5-9177-7F2D1B244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168" y="235539"/>
            <a:ext cx="6419850" cy="459786"/>
          </a:xfrm>
        </p:spPr>
        <p:txBody>
          <a:bodyPr/>
          <a:lstStyle/>
          <a:p>
            <a:r>
              <a:rPr lang="ru-RU" dirty="0"/>
              <a:t>Название списка и </a:t>
            </a:r>
            <a:r>
              <a:rPr lang="ru-RU" dirty="0" err="1"/>
              <a:t>т.д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F39CF6-DCF9-432C-BC6E-917E37F8A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168" y="736358"/>
            <a:ext cx="6419850" cy="325336"/>
          </a:xfrm>
        </p:spPr>
        <p:txBody>
          <a:bodyPr/>
          <a:lstStyle/>
          <a:p>
            <a:r>
              <a:rPr lang="ru-RU" dirty="0"/>
              <a:t>Подзаголовок, если необходим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D5F439-5B79-417E-8670-2BD813C892E9}"/>
              </a:ext>
            </a:extLst>
          </p:cNvPr>
          <p:cNvSpPr txBox="1"/>
          <p:nvPr/>
        </p:nvSpPr>
        <p:spPr>
          <a:xfrm>
            <a:off x="-1962149" y="2806700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rgbClr val="AAB8CA"/>
                </a:solidFill>
                <a:effectLst/>
              </a:rPr>
              <a:t> </a:t>
            </a:r>
            <a:endParaRPr lang="ru-RU" dirty="0">
              <a:solidFill>
                <a:srgbClr val="AAB8CA"/>
              </a:solidFill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6E3201AC-FAB3-4A0B-8666-7BD6BF3A565D}"/>
              </a:ext>
            </a:extLst>
          </p:cNvPr>
          <p:cNvSpPr txBox="1">
            <a:spLocks/>
          </p:cNvSpPr>
          <p:nvPr/>
        </p:nvSpPr>
        <p:spPr>
          <a:xfrm>
            <a:off x="1188319" y="1500118"/>
            <a:ext cx="2913805" cy="37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Montserrat" panose="00000500000000000000" pitchFamily="2" charset="-52"/>
              </a:rPr>
              <a:t>Пункт первый, и </a:t>
            </a:r>
            <a:r>
              <a:rPr lang="ru-RU" sz="1600" dirty="0" err="1">
                <a:latin typeface="Montserrat" panose="00000500000000000000" pitchFamily="2" charset="-52"/>
              </a:rPr>
              <a:t>тд</a:t>
            </a:r>
            <a:r>
              <a:rPr lang="ru-RU" sz="1600" dirty="0">
                <a:latin typeface="Montserrat" panose="00000500000000000000" pitchFamily="2" charset="-52"/>
              </a:rPr>
              <a:t>…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63246E0B-DB0A-4BE8-AE5F-1CE38AF0168A}"/>
              </a:ext>
            </a:extLst>
          </p:cNvPr>
          <p:cNvSpPr txBox="1">
            <a:spLocks/>
          </p:cNvSpPr>
          <p:nvPr/>
        </p:nvSpPr>
        <p:spPr>
          <a:xfrm>
            <a:off x="1188319" y="2226557"/>
            <a:ext cx="2913805" cy="37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Montserrat" panose="00000500000000000000" pitchFamily="2" charset="-52"/>
              </a:rPr>
              <a:t>Пункт второй, и </a:t>
            </a:r>
            <a:r>
              <a:rPr lang="ru-RU" sz="1600" dirty="0" err="1">
                <a:latin typeface="Montserrat" panose="00000500000000000000" pitchFamily="2" charset="-52"/>
              </a:rPr>
              <a:t>тд</a:t>
            </a:r>
            <a:r>
              <a:rPr lang="ru-RU" sz="1600" dirty="0">
                <a:latin typeface="Montserrat" panose="00000500000000000000" pitchFamily="2" charset="-52"/>
              </a:rPr>
              <a:t>…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7775E99A-42AF-4B0A-BF35-02F7EF9AC800}"/>
              </a:ext>
            </a:extLst>
          </p:cNvPr>
          <p:cNvSpPr txBox="1">
            <a:spLocks/>
          </p:cNvSpPr>
          <p:nvPr/>
        </p:nvSpPr>
        <p:spPr>
          <a:xfrm>
            <a:off x="1188319" y="2952996"/>
            <a:ext cx="2913805" cy="37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Montserrat" panose="00000500000000000000" pitchFamily="2" charset="-52"/>
              </a:rPr>
              <a:t>Пункт третий, и </a:t>
            </a:r>
            <a:r>
              <a:rPr lang="ru-RU" sz="1600" dirty="0" err="1">
                <a:latin typeface="Montserrat" panose="00000500000000000000" pitchFamily="2" charset="-52"/>
              </a:rPr>
              <a:t>тд</a:t>
            </a:r>
            <a:r>
              <a:rPr lang="ru-RU" sz="1600" dirty="0">
                <a:latin typeface="Montserrat" panose="00000500000000000000" pitchFamily="2" charset="-52"/>
              </a:rPr>
              <a:t>…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30F7892-49DD-4041-A694-38F5480B1D27}"/>
              </a:ext>
            </a:extLst>
          </p:cNvPr>
          <p:cNvGrpSpPr/>
          <p:nvPr/>
        </p:nvGrpSpPr>
        <p:grpSpPr>
          <a:xfrm>
            <a:off x="608631" y="3677712"/>
            <a:ext cx="375961" cy="375961"/>
            <a:chOff x="794027" y="1654181"/>
            <a:chExt cx="450877" cy="450877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0A66840-613C-4A52-87DC-7BE39E821720}"/>
                </a:ext>
              </a:extLst>
            </p:cNvPr>
            <p:cNvSpPr/>
            <p:nvPr/>
          </p:nvSpPr>
          <p:spPr>
            <a:xfrm>
              <a:off x="794027" y="1654181"/>
              <a:ext cx="450877" cy="450877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" panose="00000500000000000000" pitchFamily="2" charset="-52"/>
              </a:endParaRPr>
            </a:p>
          </p:txBody>
        </p:sp>
        <p:pic>
          <p:nvPicPr>
            <p:cNvPr id="30" name="Рисунок 29" descr="Флажок со сплошной заливкой">
              <a:extLst>
                <a:ext uri="{FF2B5EF4-FFF2-40B4-BE49-F238E27FC236}">
                  <a16:creationId xmlns:a16="http://schemas.microsoft.com/office/drawing/2014/main" id="{334E1636-56B2-44C6-8D73-81686F8F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3236" y="1703390"/>
              <a:ext cx="352458" cy="352458"/>
            </a:xfrm>
            <a:prstGeom prst="rect">
              <a:avLst/>
            </a:prstGeom>
          </p:spPr>
        </p:pic>
      </p:grp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76B5BF83-21E7-4234-AA1B-784CE467C769}"/>
              </a:ext>
            </a:extLst>
          </p:cNvPr>
          <p:cNvSpPr txBox="1">
            <a:spLocks/>
          </p:cNvSpPr>
          <p:nvPr/>
        </p:nvSpPr>
        <p:spPr>
          <a:xfrm>
            <a:off x="1188319" y="3677711"/>
            <a:ext cx="2913805" cy="375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Montserrat" panose="00000500000000000000" pitchFamily="2" charset="-52"/>
              </a:rPr>
              <a:t>Пункт четвертый, и </a:t>
            </a:r>
            <a:r>
              <a:rPr lang="ru-RU" sz="1600" dirty="0" err="1">
                <a:latin typeface="Montserrat" panose="00000500000000000000" pitchFamily="2" charset="-52"/>
              </a:rPr>
              <a:t>тд</a:t>
            </a:r>
            <a:r>
              <a:rPr lang="ru-RU" sz="1600" dirty="0">
                <a:latin typeface="Montserrat" panose="00000500000000000000" pitchFamily="2" charset="-52"/>
              </a:rPr>
              <a:t>…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F48C7ED-47A0-460C-BB0B-C600F8D69049}"/>
              </a:ext>
            </a:extLst>
          </p:cNvPr>
          <p:cNvGrpSpPr/>
          <p:nvPr/>
        </p:nvGrpSpPr>
        <p:grpSpPr>
          <a:xfrm>
            <a:off x="608631" y="1500119"/>
            <a:ext cx="375961" cy="726439"/>
            <a:chOff x="608631" y="1500119"/>
            <a:chExt cx="375961" cy="726439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F2F351CA-7E2D-44EC-9A97-4491D083775A}"/>
                </a:ext>
              </a:extLst>
            </p:cNvPr>
            <p:cNvGrpSpPr/>
            <p:nvPr/>
          </p:nvGrpSpPr>
          <p:grpSpPr>
            <a:xfrm>
              <a:off x="608631" y="1500119"/>
              <a:ext cx="375961" cy="375961"/>
              <a:chOff x="794027" y="1654181"/>
              <a:chExt cx="450877" cy="450877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A57B445C-6A43-4B18-9A2C-609E4AC84FDD}"/>
                  </a:ext>
                </a:extLst>
              </p:cNvPr>
              <p:cNvSpPr/>
              <p:nvPr/>
            </p:nvSpPr>
            <p:spPr>
              <a:xfrm>
                <a:off x="794027" y="1654181"/>
                <a:ext cx="450877" cy="450877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Montserrat" panose="00000500000000000000" pitchFamily="2" charset="-52"/>
                </a:endParaRPr>
              </a:p>
            </p:txBody>
          </p:sp>
          <p:pic>
            <p:nvPicPr>
              <p:cNvPr id="12" name="Рисунок 11" descr="Флажок со сплошной заливкой">
                <a:extLst>
                  <a:ext uri="{FF2B5EF4-FFF2-40B4-BE49-F238E27FC236}">
                    <a16:creationId xmlns:a16="http://schemas.microsoft.com/office/drawing/2014/main" id="{C4471782-8A00-4974-B364-DFB1AF8BD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3236" y="1703390"/>
                <a:ext cx="352458" cy="352458"/>
              </a:xfrm>
              <a:prstGeom prst="rect">
                <a:avLst/>
              </a:prstGeom>
            </p:spPr>
          </p:pic>
        </p:grp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C92E7A95-6F56-4E25-B933-23A7640489B4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796612" y="1876080"/>
              <a:ext cx="0" cy="3504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45D6BCB-80FF-4A29-9E06-5E99D5E5532C}"/>
              </a:ext>
            </a:extLst>
          </p:cNvPr>
          <p:cNvGrpSpPr/>
          <p:nvPr/>
        </p:nvGrpSpPr>
        <p:grpSpPr>
          <a:xfrm>
            <a:off x="608630" y="2224834"/>
            <a:ext cx="375961" cy="726439"/>
            <a:chOff x="608631" y="1500119"/>
            <a:chExt cx="375961" cy="726439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536E3370-D2BB-47BF-8575-6908E41168F1}"/>
                </a:ext>
              </a:extLst>
            </p:cNvPr>
            <p:cNvGrpSpPr/>
            <p:nvPr/>
          </p:nvGrpSpPr>
          <p:grpSpPr>
            <a:xfrm>
              <a:off x="608631" y="1500119"/>
              <a:ext cx="375961" cy="375961"/>
              <a:chOff x="794027" y="1654181"/>
              <a:chExt cx="450877" cy="450877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585E0D66-33F6-4C04-B71A-3C3A5CD4661C}"/>
                  </a:ext>
                </a:extLst>
              </p:cNvPr>
              <p:cNvSpPr/>
              <p:nvPr/>
            </p:nvSpPr>
            <p:spPr>
              <a:xfrm>
                <a:off x="794027" y="1654181"/>
                <a:ext cx="450877" cy="450877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Montserrat" panose="00000500000000000000" pitchFamily="2" charset="-52"/>
                </a:endParaRPr>
              </a:p>
            </p:txBody>
          </p:sp>
          <p:pic>
            <p:nvPicPr>
              <p:cNvPr id="39" name="Рисунок 38" descr="Флажок со сплошной заливкой">
                <a:extLst>
                  <a:ext uri="{FF2B5EF4-FFF2-40B4-BE49-F238E27FC236}">
                    <a16:creationId xmlns:a16="http://schemas.microsoft.com/office/drawing/2014/main" id="{EE710F39-81CA-4CC9-9431-8FAD384AC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3236" y="1703390"/>
                <a:ext cx="352458" cy="352458"/>
              </a:xfrm>
              <a:prstGeom prst="rect">
                <a:avLst/>
              </a:prstGeom>
            </p:spPr>
          </p:pic>
        </p:grp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B201FFD1-A484-4607-AFAA-90501C8FEFCF}"/>
                </a:ext>
              </a:extLst>
            </p:cNvPr>
            <p:cNvCxnSpPr>
              <a:stCxn id="38" idx="2"/>
            </p:cNvCxnSpPr>
            <p:nvPr/>
          </p:nvCxnSpPr>
          <p:spPr>
            <a:xfrm>
              <a:off x="796612" y="1876080"/>
              <a:ext cx="0" cy="3504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C198DCD-6946-46E4-85C7-CC5675FFECA7}"/>
              </a:ext>
            </a:extLst>
          </p:cNvPr>
          <p:cNvGrpSpPr/>
          <p:nvPr/>
        </p:nvGrpSpPr>
        <p:grpSpPr>
          <a:xfrm>
            <a:off x="608629" y="2949549"/>
            <a:ext cx="375961" cy="726439"/>
            <a:chOff x="608631" y="1500119"/>
            <a:chExt cx="375961" cy="726439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A67233D6-34B3-4954-A41B-023C7E571580}"/>
                </a:ext>
              </a:extLst>
            </p:cNvPr>
            <p:cNvGrpSpPr/>
            <p:nvPr/>
          </p:nvGrpSpPr>
          <p:grpSpPr>
            <a:xfrm>
              <a:off x="608631" y="1500119"/>
              <a:ext cx="375961" cy="375961"/>
              <a:chOff x="794027" y="1654181"/>
              <a:chExt cx="450877" cy="450877"/>
            </a:xfrm>
          </p:grpSpPr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E0D55D41-0698-43A5-9D8D-EB70B0B4D0A9}"/>
                  </a:ext>
                </a:extLst>
              </p:cNvPr>
              <p:cNvSpPr/>
              <p:nvPr/>
            </p:nvSpPr>
            <p:spPr>
              <a:xfrm>
                <a:off x="794027" y="1654181"/>
                <a:ext cx="450877" cy="450877"/>
              </a:xfrm>
              <a:prstGeom prst="rect">
                <a:avLst/>
              </a:prstGeom>
              <a:noFill/>
              <a:ln w="1905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Montserrat" panose="00000500000000000000" pitchFamily="2" charset="-52"/>
                </a:endParaRPr>
              </a:p>
            </p:txBody>
          </p:sp>
          <p:pic>
            <p:nvPicPr>
              <p:cNvPr id="47" name="Рисунок 46" descr="Флажок со сплошной заливкой">
                <a:extLst>
                  <a:ext uri="{FF2B5EF4-FFF2-40B4-BE49-F238E27FC236}">
                    <a16:creationId xmlns:a16="http://schemas.microsoft.com/office/drawing/2014/main" id="{EDEAEF88-ED30-4B19-AFE6-F021CA109B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3236" y="1703390"/>
                <a:ext cx="352458" cy="352458"/>
              </a:xfrm>
              <a:prstGeom prst="rect">
                <a:avLst/>
              </a:prstGeom>
            </p:spPr>
          </p:pic>
        </p:grp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EACD286A-1454-4562-A530-6A3C392DAFA1}"/>
                </a:ext>
              </a:extLst>
            </p:cNvPr>
            <p:cNvCxnSpPr>
              <a:stCxn id="46" idx="2"/>
            </p:cNvCxnSpPr>
            <p:nvPr/>
          </p:nvCxnSpPr>
          <p:spPr>
            <a:xfrm>
              <a:off x="796612" y="1876080"/>
              <a:ext cx="0" cy="3504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496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>
            <a:extLst>
              <a:ext uri="{FF2B5EF4-FFF2-40B4-BE49-F238E27FC236}">
                <a16:creationId xmlns:a16="http://schemas.microsoft.com/office/drawing/2014/main" id="{3E51B826-BA14-4D6C-BA9F-9B2F6C3AD707}"/>
              </a:ext>
            </a:extLst>
          </p:cNvPr>
          <p:cNvSpPr txBox="1">
            <a:spLocks/>
          </p:cNvSpPr>
          <p:nvPr/>
        </p:nvSpPr>
        <p:spPr>
          <a:xfrm>
            <a:off x="3219271" y="221988"/>
            <a:ext cx="6419850" cy="459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Представление инфографики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84760BE4-9AC7-4852-BA86-0238482B6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722139"/>
              </p:ext>
            </p:extLst>
          </p:nvPr>
        </p:nvGraphicFramePr>
        <p:xfrm>
          <a:off x="589504" y="1014884"/>
          <a:ext cx="5506496" cy="455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77BCABB-B9F7-4C0F-8EFA-B6BCC9E52815}"/>
              </a:ext>
            </a:extLst>
          </p:cNvPr>
          <p:cNvSpPr txBox="1">
            <a:spLocks/>
          </p:cNvSpPr>
          <p:nvPr/>
        </p:nvSpPr>
        <p:spPr>
          <a:xfrm>
            <a:off x="6514923" y="1014884"/>
            <a:ext cx="5485041" cy="435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dirty="0">
                <a:latin typeface="Montserrat" panose="00000500000000000000" pitchFamily="2" charset="-52"/>
              </a:rPr>
              <a:t>Пояснение к диаграмме</a:t>
            </a:r>
          </a:p>
        </p:txBody>
      </p:sp>
    </p:spTree>
    <p:extLst>
      <p:ext uri="{BB962C8B-B14F-4D97-AF65-F5344CB8AC3E}">
        <p14:creationId xmlns:p14="http://schemas.microsoft.com/office/powerpoint/2010/main" val="24101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D5AD964-384E-4579-9F16-FF98401ECF09}"/>
              </a:ext>
            </a:extLst>
          </p:cNvPr>
          <p:cNvSpPr txBox="1">
            <a:spLocks/>
          </p:cNvSpPr>
          <p:nvPr/>
        </p:nvSpPr>
        <p:spPr>
          <a:xfrm>
            <a:off x="3219271" y="221988"/>
            <a:ext cx="6419850" cy="459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Представление инфографики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2D4F541-8A2B-4BEA-9294-53603B9611F8}"/>
              </a:ext>
            </a:extLst>
          </p:cNvPr>
          <p:cNvSpPr txBox="1">
            <a:spLocks/>
          </p:cNvSpPr>
          <p:nvPr/>
        </p:nvSpPr>
        <p:spPr>
          <a:xfrm>
            <a:off x="6595310" y="1014883"/>
            <a:ext cx="5322035" cy="435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dirty="0">
                <a:latin typeface="Montserrat" panose="00000500000000000000" pitchFamily="2" charset="-52"/>
              </a:rPr>
              <a:t>Пояснение к гистограмме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8346B17-E186-4B59-A739-32DBF2051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115771"/>
              </p:ext>
            </p:extLst>
          </p:nvPr>
        </p:nvGraphicFramePr>
        <p:xfrm>
          <a:off x="462708" y="1238632"/>
          <a:ext cx="5966488" cy="390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31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19BD422-85B3-43C1-AB10-1CC1B2B63C82}"/>
              </a:ext>
            </a:extLst>
          </p:cNvPr>
          <p:cNvSpPr txBox="1">
            <a:spLocks/>
          </p:cNvSpPr>
          <p:nvPr/>
        </p:nvSpPr>
        <p:spPr>
          <a:xfrm>
            <a:off x="3219271" y="221988"/>
            <a:ext cx="6419850" cy="459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Представление инфографики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FA07F74-413D-4DAC-B081-1D0C59777C2C}"/>
              </a:ext>
            </a:extLst>
          </p:cNvPr>
          <p:cNvSpPr txBox="1">
            <a:spLocks/>
          </p:cNvSpPr>
          <p:nvPr/>
        </p:nvSpPr>
        <p:spPr>
          <a:xfrm>
            <a:off x="6595310" y="1014883"/>
            <a:ext cx="5322035" cy="435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dirty="0">
                <a:latin typeface="Montserrat" panose="00000500000000000000" pitchFamily="2" charset="-52"/>
              </a:rPr>
              <a:t>Пояснение к графику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CE630FC-A070-42BA-A72F-9EBEE194F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70743"/>
              </p:ext>
            </p:extLst>
          </p:nvPr>
        </p:nvGraphicFramePr>
        <p:xfrm>
          <a:off x="401934" y="1429934"/>
          <a:ext cx="5694066" cy="394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4010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FFFFF"/>
      </a:lt1>
      <a:dk2>
        <a:srgbClr val="595959"/>
      </a:dk2>
      <a:lt2>
        <a:srgbClr val="438AD7"/>
      </a:lt2>
      <a:accent1>
        <a:srgbClr val="D9E7F7"/>
      </a:accent1>
      <a:accent2>
        <a:srgbClr val="C7E2FA"/>
      </a:accent2>
      <a:accent3>
        <a:srgbClr val="A7D1F7"/>
      </a:accent3>
      <a:accent4>
        <a:srgbClr val="BFC9D7"/>
      </a:accent4>
      <a:accent5>
        <a:srgbClr val="ACB9CC"/>
      </a:accent5>
      <a:accent6>
        <a:srgbClr val="98A7BE"/>
      </a:accent6>
      <a:hlink>
        <a:srgbClr val="F49100"/>
      </a:hlink>
      <a:folHlink>
        <a:srgbClr val="85DFD0"/>
      </a:folHlink>
    </a:clrScheme>
    <a:fontScheme name="Mon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197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Montserrat</vt:lpstr>
      <vt:lpstr>Montserrat Medium</vt:lpstr>
      <vt:lpstr>Montserrat SemiBold</vt:lpstr>
      <vt:lpstr>Тема Office</vt:lpstr>
      <vt:lpstr>Тема 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Шрифт Montserat</dc:title>
  <dc:creator>User</dc:creator>
  <cp:lastModifiedBy>User</cp:lastModifiedBy>
  <cp:revision>22</cp:revision>
  <dcterms:created xsi:type="dcterms:W3CDTF">2023-05-18T08:43:39Z</dcterms:created>
  <dcterms:modified xsi:type="dcterms:W3CDTF">2023-09-20T13:00:58Z</dcterms:modified>
</cp:coreProperties>
</file>